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5" r:id="rId11"/>
    <p:sldId id="264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CC66"/>
    <a:srgbClr val="FF00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D3F2-C658-423A-886C-1ADA36B46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0F7603-7B92-4A6C-BAD3-C757EE6D1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C1D97-F9A7-40FC-9742-9FC84AEBA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DF2F-8892-48B2-817F-943175B7012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BF3EC-23E4-47E2-8EEC-85CE0BB1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04B31-173F-4BC1-A41E-2C7858BDC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246C-CB06-4C8B-9EC2-20EB639E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03F9-E76C-459D-B91D-A5CC88B8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EFC062-9594-47A9-81BE-FE0915D90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8262E-DB99-4858-85BC-40194735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DF2F-8892-48B2-817F-943175B7012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AFD5B-0F8D-459D-9608-E69BF3B55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186BE-E46C-4691-8B7C-404569F1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246C-CB06-4C8B-9EC2-20EB639E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3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4956F1-AAF6-47A0-8308-03C892FAC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7F1B8F-2A56-4445-965E-28077AB5E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7FA0B-CB4D-46C5-B210-566DA0C55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DF2F-8892-48B2-817F-943175B7012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C7F24-5630-48D5-8D3D-49C9B7A3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EAA33-576B-4CDB-AAF2-68299DFC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246C-CB06-4C8B-9EC2-20EB639E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6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E9E30-06D4-434E-9B01-195139B7D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43E8A-6432-473C-9C9B-0BE305FD5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1BEDC-FAFD-429C-95DC-0802722B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DF2F-8892-48B2-817F-943175B7012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4369D-6BF9-42B0-8174-097A7E614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2F986-9334-426E-8692-DD0DCEBFA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246C-CB06-4C8B-9EC2-20EB639E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15F8E-8614-480B-9582-A7201C0E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4024C-AE94-4C47-A690-1768BCE02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278B8-C348-42B7-A367-788503CD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DF2F-8892-48B2-817F-943175B7012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6614B-8CCB-48A9-A2AE-F5FC0005E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9A0A3-E788-46B2-8D5A-44D8DB00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246C-CB06-4C8B-9EC2-20EB639E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73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A058-24AF-43B2-9E4C-4ECBA4B04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7A579-CB43-407E-A836-544860D09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5E824-62B9-4B7A-8D98-F7CBC2DCE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9C5FA-F499-49C4-9C9B-69B085982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DF2F-8892-48B2-817F-943175B7012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67C34-DAAF-4199-A117-31054F8A6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52975-E2C7-4311-A376-3CB9622EF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246C-CB06-4C8B-9EC2-20EB639E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32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A7661-8EDF-4DB4-B24A-35AA7994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56AA2-C2A6-4189-ADC7-35A80D3CE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4898D-63BA-47BF-9828-DD2A3BC49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AB417-85DD-4057-9D50-534D6E225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999F3-EE4E-476D-A8A9-C6F735C17B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82E955-F087-4922-B7F4-FFBEFA55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DF2F-8892-48B2-817F-943175B7012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5A7DD-D133-4D47-A6B3-6FD6DBB7C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7FA69F-5385-400D-9724-2B7BB0F4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246C-CB06-4C8B-9EC2-20EB639E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1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66FE3-D4E9-4ECD-A6B6-2A829B0B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D0028-B62B-4CB4-B2A6-0E915AC6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DF2F-8892-48B2-817F-943175B7012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571483-9B21-4AD7-84A1-EEC401A6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F97FF-29B9-4AAA-BF2E-CEB4A901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246C-CB06-4C8B-9EC2-20EB639E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4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EB3A4A-6796-483D-B3D1-EBDE599FA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DF2F-8892-48B2-817F-943175B7012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872BE6-EB32-4459-963B-09A7BD581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CCB55-E7AE-4FDC-A2E6-8A302EF9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246C-CB06-4C8B-9EC2-20EB639E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9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CA5B3-8261-40F4-BAFA-29483698B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34D1-E931-41AB-A6F3-0A9A89A72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266E31-2131-41A5-97A7-28DB0D624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3B5E3-E413-4340-8752-7ED673A45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DF2F-8892-48B2-817F-943175B7012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50F4A-B58D-4D24-AB85-8FC90830F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ABE77C-1DE5-4A55-976C-608D1FEC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246C-CB06-4C8B-9EC2-20EB639E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04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F5D5-9B1B-425B-B2C0-E43257E87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5F68E-29B2-471C-BFF7-0E6FFACA8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96946-250B-4275-AADC-ADB3351FB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13BBDB-D071-4FAB-897F-8C13FF0F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DF2F-8892-48B2-817F-943175B7012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9B20-FD88-4B5A-88A7-7C5D8B651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B2A3F7-F232-4428-8339-CC37F626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7246C-CB06-4C8B-9EC2-20EB639E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0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CEE96-01F6-4A1C-B321-EE5112DBA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29269-805C-4A2B-BB7D-2120067E16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C3815-7E8C-4E56-BFC6-93EA354CA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DF2F-8892-48B2-817F-943175B70121}" type="datetimeFigureOut">
              <a:rPr lang="en-US" smtClean="0"/>
              <a:t>10/23/2021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0323D-134A-462F-ADB6-1C8D9F17EA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7092-71A2-430C-8841-2678D933B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7246C-CB06-4C8B-9EC2-20EB639E7A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58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969D67-B133-4889-9EC8-421FBBC8E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1" r="10658" b="-1"/>
          <a:stretch/>
        </p:blipFill>
        <p:spPr>
          <a:xfrm>
            <a:off x="-4" y="-4"/>
            <a:ext cx="753464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29C374-B0C7-401F-9312-087D1BCAE68E}"/>
              </a:ext>
            </a:extLst>
          </p:cNvPr>
          <p:cNvSpPr txBox="1"/>
          <p:nvPr/>
        </p:nvSpPr>
        <p:spPr>
          <a:xfrm>
            <a:off x="6223156" y="4226061"/>
            <a:ext cx="5968844" cy="16904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rgbClr val="FF0000"/>
                </a:solidFill>
                <a:latin typeface=".VnArabia" panose="020B7200000000000000" pitchFamily="34" charset="0"/>
                <a:ea typeface="+mj-ea"/>
                <a:cs typeface="+mj-cs"/>
              </a:rPr>
              <a:t>AXIT PHOTPHORIC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 err="1">
                <a:solidFill>
                  <a:srgbClr val="FF0000"/>
                </a:solidFill>
                <a:latin typeface=".VnArabia" panose="020B7200000000000000" pitchFamily="34" charset="0"/>
                <a:ea typeface="+mj-ea"/>
                <a:cs typeface="+mj-cs"/>
              </a:rPr>
              <a:t>Muối</a:t>
            </a:r>
            <a:r>
              <a:rPr lang="en-US" sz="4800" b="1" dirty="0">
                <a:solidFill>
                  <a:srgbClr val="FF0000"/>
                </a:solidFill>
                <a:latin typeface=".VnArabia" panose="020B7200000000000000" pitchFamily="34" charset="0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Arabia" panose="020B7200000000000000" pitchFamily="34" charset="0"/>
                <a:ea typeface="+mj-ea"/>
                <a:cs typeface="+mj-cs"/>
              </a:rPr>
              <a:t>photphat</a:t>
            </a:r>
            <a:endParaRPr lang="en-US" sz="4800" b="1" kern="1200" dirty="0">
              <a:solidFill>
                <a:srgbClr val="FF0000"/>
              </a:solidFill>
              <a:latin typeface=".VnArabia" panose="020B7200000000000000" pitchFamily="34" charset="0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2EC537-D74C-4242-93E9-A76F4A217C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084" r="11785" b="3"/>
          <a:stretch/>
        </p:blipFill>
        <p:spPr>
          <a:xfrm>
            <a:off x="7653541" y="6"/>
            <a:ext cx="4538463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6465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293BB-5D8F-4C81-9B72-77B6BA497F4C}"/>
              </a:ext>
            </a:extLst>
          </p:cNvPr>
          <p:cNvCxnSpPr/>
          <p:nvPr/>
        </p:nvCxnSpPr>
        <p:spPr>
          <a:xfrm>
            <a:off x="207567" y="617082"/>
            <a:ext cx="11769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2902C7-5082-4E09-A85C-167F3E91AB30}"/>
              </a:ext>
            </a:extLst>
          </p:cNvPr>
          <p:cNvSpPr/>
          <p:nvPr/>
        </p:nvSpPr>
        <p:spPr>
          <a:xfrm>
            <a:off x="8958876" y="50490"/>
            <a:ext cx="3163936" cy="521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MUỐI PHOTPHAT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77A56-7A52-4FBC-AE04-5BED44B48E69}"/>
              </a:ext>
            </a:extLst>
          </p:cNvPr>
          <p:cNvSpPr/>
          <p:nvPr/>
        </p:nvSpPr>
        <p:spPr>
          <a:xfrm>
            <a:off x="207566" y="40205"/>
            <a:ext cx="2248763" cy="54864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2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TÍNH TAN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AA9A7-574B-4986-957E-FE83B5665D36}"/>
              </a:ext>
            </a:extLst>
          </p:cNvPr>
          <p:cNvSpPr txBox="1"/>
          <p:nvPr/>
        </p:nvSpPr>
        <p:spPr>
          <a:xfrm>
            <a:off x="3901587" y="1620591"/>
            <a:ext cx="2043959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BD9DB-D766-41F8-ACFF-980DB67CFC1E}"/>
              </a:ext>
            </a:extLst>
          </p:cNvPr>
          <p:cNvSpPr txBox="1"/>
          <p:nvPr/>
        </p:nvSpPr>
        <p:spPr>
          <a:xfrm>
            <a:off x="5945546" y="1620591"/>
            <a:ext cx="204396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77688A-8403-490B-8015-D2C1FF841610}"/>
              </a:ext>
            </a:extLst>
          </p:cNvPr>
          <p:cNvSpPr txBox="1"/>
          <p:nvPr/>
        </p:nvSpPr>
        <p:spPr>
          <a:xfrm>
            <a:off x="7989505" y="1620591"/>
            <a:ext cx="204395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E915D6-C67E-4B48-86B8-E478AA5CE2E7}"/>
              </a:ext>
            </a:extLst>
          </p:cNvPr>
          <p:cNvSpPr txBox="1"/>
          <p:nvPr/>
        </p:nvSpPr>
        <p:spPr>
          <a:xfrm>
            <a:off x="1475136" y="2143811"/>
            <a:ext cx="2421972" cy="523220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NH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A1D2BC-AC4A-4919-A20D-A4E51AD5EDE4}"/>
              </a:ext>
            </a:extLst>
          </p:cNvPr>
          <p:cNvSpPr txBox="1"/>
          <p:nvPr/>
        </p:nvSpPr>
        <p:spPr>
          <a:xfrm>
            <a:off x="3897108" y="2143811"/>
            <a:ext cx="2052917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62F024-DDDD-4C25-B184-75D0B1D32E1E}"/>
              </a:ext>
            </a:extLst>
          </p:cNvPr>
          <p:cNvSpPr txBox="1"/>
          <p:nvPr/>
        </p:nvSpPr>
        <p:spPr>
          <a:xfrm>
            <a:off x="5941067" y="2143811"/>
            <a:ext cx="2043960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917DF8-8179-44F1-844F-3A29BB5A6A84}"/>
              </a:ext>
            </a:extLst>
          </p:cNvPr>
          <p:cNvSpPr txBox="1"/>
          <p:nvPr/>
        </p:nvSpPr>
        <p:spPr>
          <a:xfrm>
            <a:off x="7982032" y="2143811"/>
            <a:ext cx="204396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3AEE87-0BE7-4CC9-972A-81737CADEB7A}"/>
              </a:ext>
            </a:extLst>
          </p:cNvPr>
          <p:cNvSpPr txBox="1"/>
          <p:nvPr/>
        </p:nvSpPr>
        <p:spPr>
          <a:xfrm>
            <a:off x="1475136" y="2667031"/>
            <a:ext cx="2421972" cy="507831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kloai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endParaRPr lang="en-US" sz="27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1F39CD-E98E-44C8-8D6B-F54F189ED240}"/>
              </a:ext>
            </a:extLst>
          </p:cNvPr>
          <p:cNvSpPr txBox="1"/>
          <p:nvPr/>
        </p:nvSpPr>
        <p:spPr>
          <a:xfrm>
            <a:off x="3879193" y="2657618"/>
            <a:ext cx="2052917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964B40-218C-4931-9346-816C72725CDA}"/>
              </a:ext>
            </a:extLst>
          </p:cNvPr>
          <p:cNvSpPr txBox="1"/>
          <p:nvPr/>
        </p:nvSpPr>
        <p:spPr>
          <a:xfrm>
            <a:off x="5921651" y="2651642"/>
            <a:ext cx="41148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</a:t>
            </a:r>
          </a:p>
        </p:txBody>
      </p:sp>
    </p:spTree>
    <p:extLst>
      <p:ext uri="{BB962C8B-B14F-4D97-AF65-F5344CB8AC3E}">
        <p14:creationId xmlns:p14="http://schemas.microsoft.com/office/powerpoint/2010/main" val="108141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293BB-5D8F-4C81-9B72-77B6BA497F4C}"/>
              </a:ext>
            </a:extLst>
          </p:cNvPr>
          <p:cNvCxnSpPr/>
          <p:nvPr/>
        </p:nvCxnSpPr>
        <p:spPr>
          <a:xfrm>
            <a:off x="207567" y="617082"/>
            <a:ext cx="11769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2902C7-5082-4E09-A85C-167F3E91AB30}"/>
              </a:ext>
            </a:extLst>
          </p:cNvPr>
          <p:cNvSpPr/>
          <p:nvPr/>
        </p:nvSpPr>
        <p:spPr>
          <a:xfrm>
            <a:off x="8958876" y="50490"/>
            <a:ext cx="3163936" cy="521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MUỐI PHOTPHAT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77A56-7A52-4FBC-AE04-5BED44B48E69}"/>
              </a:ext>
            </a:extLst>
          </p:cNvPr>
          <p:cNvSpPr/>
          <p:nvPr/>
        </p:nvSpPr>
        <p:spPr>
          <a:xfrm>
            <a:off x="207565" y="40205"/>
            <a:ext cx="4914269" cy="5486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3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NHẬN BIẾT ION PHOTPHAT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52232-1F8B-436B-AEC5-E7A943DAB9FB}"/>
              </a:ext>
            </a:extLst>
          </p:cNvPr>
          <p:cNvSpPr txBox="1"/>
          <p:nvPr/>
        </p:nvSpPr>
        <p:spPr>
          <a:xfrm>
            <a:off x="95619" y="800294"/>
            <a:ext cx="747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(AgNO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FB7402-D77C-4F46-9F6E-03B112700B2A}"/>
              </a:ext>
            </a:extLst>
          </p:cNvPr>
          <p:cNvSpPr txBox="1"/>
          <p:nvPr/>
        </p:nvSpPr>
        <p:spPr>
          <a:xfrm>
            <a:off x="95619" y="1417660"/>
            <a:ext cx="747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AFF45-993F-4A51-BA67-5FE9ED032DF2}"/>
              </a:ext>
            </a:extLst>
          </p:cNvPr>
          <p:cNvSpPr txBox="1"/>
          <p:nvPr/>
        </p:nvSpPr>
        <p:spPr>
          <a:xfrm>
            <a:off x="590122" y="3050346"/>
            <a:ext cx="1050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Ag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dd HNO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loãng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958D8-8C1A-45DA-AB58-EA12A91BF7FE}"/>
              </a:ext>
            </a:extLst>
          </p:cNvPr>
          <p:cNvSpPr txBox="1"/>
          <p:nvPr/>
        </p:nvSpPr>
        <p:spPr>
          <a:xfrm>
            <a:off x="1122080" y="1961988"/>
            <a:ext cx="69760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+ 3AgNO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Ag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↓ + 3NaNO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6B9A9-BAB5-48B2-B7E5-295A5FA3EA21}"/>
              </a:ext>
            </a:extLst>
          </p:cNvPr>
          <p:cNvSpPr txBox="1"/>
          <p:nvPr/>
        </p:nvSpPr>
        <p:spPr>
          <a:xfrm>
            <a:off x="1928147" y="2527126"/>
            <a:ext cx="4209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+ 3Ag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Ag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↓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35A51A-A3F9-4B2A-8AAB-3A359D4667EA}"/>
              </a:ext>
            </a:extLst>
          </p:cNvPr>
          <p:cNvSpPr txBox="1"/>
          <p:nvPr/>
        </p:nvSpPr>
        <p:spPr>
          <a:xfrm>
            <a:off x="1166904" y="3636592"/>
            <a:ext cx="369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+ 3AgNO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8C49B3-8173-4C3A-A3D5-5261F8903210}"/>
              </a:ext>
            </a:extLst>
          </p:cNvPr>
          <p:cNvSpPr txBox="1"/>
          <p:nvPr/>
        </p:nvSpPr>
        <p:spPr>
          <a:xfrm>
            <a:off x="4317997" y="3482703"/>
            <a:ext cx="584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125E33-424A-42A3-8460-E6246E1EC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0086" y="800294"/>
            <a:ext cx="4276295" cy="220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2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25" grpId="0"/>
      <p:bldP spid="10" grpId="0"/>
      <p:bldP spid="13" grpId="0"/>
      <p:bldP spid="14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293BB-5D8F-4C81-9B72-77B6BA497F4C}"/>
              </a:ext>
            </a:extLst>
          </p:cNvPr>
          <p:cNvCxnSpPr/>
          <p:nvPr/>
        </p:nvCxnSpPr>
        <p:spPr>
          <a:xfrm>
            <a:off x="207567" y="617082"/>
            <a:ext cx="11769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77A56-7A52-4FBC-AE04-5BED44B48E69}"/>
              </a:ext>
            </a:extLst>
          </p:cNvPr>
          <p:cNvSpPr/>
          <p:nvPr/>
        </p:nvSpPr>
        <p:spPr>
          <a:xfrm>
            <a:off x="207567" y="38002"/>
            <a:ext cx="2177046" cy="548640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52232-1F8B-436B-AEC5-E7A943DAB9FB}"/>
              </a:ext>
            </a:extLst>
          </p:cNvPr>
          <p:cNvSpPr txBox="1"/>
          <p:nvPr/>
        </p:nvSpPr>
        <p:spPr>
          <a:xfrm>
            <a:off x="161360" y="801233"/>
            <a:ext cx="800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FB7402-D77C-4F46-9F6E-03B112700B2A}"/>
              </a:ext>
            </a:extLst>
          </p:cNvPr>
          <p:cNvSpPr txBox="1"/>
          <p:nvPr/>
        </p:nvSpPr>
        <p:spPr>
          <a:xfrm>
            <a:off x="495269" y="1376681"/>
            <a:ext cx="10823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NaH</a:t>
            </a:r>
            <a:r>
              <a:rPr 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HPO</a:t>
            </a:r>
            <a:r>
              <a:rPr 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it-IT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50F455-0FB5-4478-B226-61E2FB993948}"/>
              </a:ext>
            </a:extLst>
          </p:cNvPr>
          <p:cNvGrpSpPr/>
          <p:nvPr/>
        </p:nvGrpSpPr>
        <p:grpSpPr>
          <a:xfrm>
            <a:off x="396628" y="2031441"/>
            <a:ext cx="9099983" cy="626180"/>
            <a:chOff x="396628" y="2031441"/>
            <a:chExt cx="9099983" cy="62618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871879-9311-4C7E-B238-C46BABFBC3D1}"/>
                </a:ext>
              </a:extLst>
            </p:cNvPr>
            <p:cNvSpPr txBox="1"/>
            <p:nvPr/>
          </p:nvSpPr>
          <p:spPr>
            <a:xfrm>
              <a:off x="396628" y="2134401"/>
              <a:ext cx="90999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it-IT" sz="2800" dirty="0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r>
                <a:rPr lang="it-IT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it-IT" sz="2800" dirty="0">
                  <a:latin typeface="Arial" panose="020B0604020202020204" pitchFamily="34" charset="0"/>
                  <a:cs typeface="Arial" panose="020B0604020202020204" pitchFamily="34" charset="0"/>
                </a:rPr>
                <a:t>(PO</a:t>
              </a:r>
              <a:r>
                <a:rPr lang="it-IT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it-IT" sz="2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it-IT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+ 3SiO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+ 5C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        3CaSiO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3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+ 5CO + 2P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B306BB-68DE-400C-9134-56F3A929A801}"/>
                </a:ext>
              </a:extLst>
            </p:cNvPr>
            <p:cNvGrpSpPr/>
            <p:nvPr/>
          </p:nvGrpSpPr>
          <p:grpSpPr>
            <a:xfrm>
              <a:off x="4840933" y="2031441"/>
              <a:ext cx="1021976" cy="382498"/>
              <a:chOff x="4870819" y="2611714"/>
              <a:chExt cx="1021976" cy="382498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24B586CE-F2BA-4C6B-BC44-3EA45C051B8F}"/>
                  </a:ext>
                </a:extLst>
              </p:cNvPr>
              <p:cNvCxnSpPr/>
              <p:nvPr/>
            </p:nvCxnSpPr>
            <p:spPr>
              <a:xfrm>
                <a:off x="4870819" y="2994212"/>
                <a:ext cx="102197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A77CCF-50A9-4D82-A41C-AE21BB175FFB}"/>
                  </a:ext>
                </a:extLst>
              </p:cNvPr>
              <p:cNvSpPr txBox="1"/>
              <p:nvPr/>
            </p:nvSpPr>
            <p:spPr>
              <a:xfrm>
                <a:off x="5002300" y="2611714"/>
                <a:ext cx="794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1200</a:t>
                </a:r>
                <a:r>
                  <a:rPr lang="en-US" b="1" baseline="30000" dirty="0"/>
                  <a:t>o</a:t>
                </a:r>
                <a:endParaRPr lang="en-US" b="1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E0BDE6-5DB1-4105-AA90-6545EBD89667}"/>
              </a:ext>
            </a:extLst>
          </p:cNvPr>
          <p:cNvGrpSpPr/>
          <p:nvPr/>
        </p:nvGrpSpPr>
        <p:grpSpPr>
          <a:xfrm>
            <a:off x="396629" y="2651094"/>
            <a:ext cx="8872878" cy="668564"/>
            <a:chOff x="396629" y="1989057"/>
            <a:chExt cx="8872878" cy="66856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D8E592-552B-4287-810E-6D2352CFE4FB}"/>
                </a:ext>
              </a:extLst>
            </p:cNvPr>
            <p:cNvSpPr txBox="1"/>
            <p:nvPr/>
          </p:nvSpPr>
          <p:spPr>
            <a:xfrm>
              <a:off x="396629" y="2134401"/>
              <a:ext cx="887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4P + 5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2dư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        2P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5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AC15A6C-5160-475D-B4E1-5E3145CB3001}"/>
                </a:ext>
              </a:extLst>
            </p:cNvPr>
            <p:cNvGrpSpPr/>
            <p:nvPr/>
          </p:nvGrpSpPr>
          <p:grpSpPr>
            <a:xfrm>
              <a:off x="2791012" y="1989057"/>
              <a:ext cx="1021976" cy="382498"/>
              <a:chOff x="2820898" y="2569330"/>
              <a:chExt cx="1021976" cy="382498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110601E9-2685-415C-BCB7-54DF4D51384A}"/>
                  </a:ext>
                </a:extLst>
              </p:cNvPr>
              <p:cNvCxnSpPr/>
              <p:nvPr/>
            </p:nvCxnSpPr>
            <p:spPr>
              <a:xfrm>
                <a:off x="2820898" y="2951828"/>
                <a:ext cx="102197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B556C09-238C-4860-969F-06BBE9817B9B}"/>
                  </a:ext>
                </a:extLst>
              </p:cNvPr>
              <p:cNvSpPr txBox="1"/>
              <p:nvPr/>
            </p:nvSpPr>
            <p:spPr>
              <a:xfrm>
                <a:off x="2952379" y="2569330"/>
                <a:ext cx="794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</a:t>
                </a:r>
                <a:r>
                  <a:rPr lang="en-US" b="1" baseline="30000" dirty="0"/>
                  <a:t>o</a:t>
                </a:r>
                <a:endParaRPr lang="en-US" b="1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EADF85-CBB1-45E1-BC9F-809F13BEA696}"/>
              </a:ext>
            </a:extLst>
          </p:cNvPr>
          <p:cNvGrpSpPr/>
          <p:nvPr/>
        </p:nvGrpSpPr>
        <p:grpSpPr>
          <a:xfrm>
            <a:off x="404494" y="3402924"/>
            <a:ext cx="8872878" cy="523220"/>
            <a:chOff x="396629" y="2134401"/>
            <a:chExt cx="8872878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21A10B-13B0-4513-860F-5861978AC9A6}"/>
                </a:ext>
              </a:extLst>
            </p:cNvPr>
            <p:cNvSpPr txBox="1"/>
            <p:nvPr/>
          </p:nvSpPr>
          <p:spPr>
            <a:xfrm>
              <a:off x="396629" y="2134401"/>
              <a:ext cx="887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+ 3H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  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        2H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3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4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E0D0CC6-0C7F-48F7-A3FF-77D984246652}"/>
                </a:ext>
              </a:extLst>
            </p:cNvPr>
            <p:cNvCxnSpPr/>
            <p:nvPr/>
          </p:nvCxnSpPr>
          <p:spPr>
            <a:xfrm>
              <a:off x="3198510" y="2402395"/>
              <a:ext cx="102197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5DC0980-F7AE-4931-990F-461635676ED0}"/>
              </a:ext>
            </a:extLst>
          </p:cNvPr>
          <p:cNvGrpSpPr/>
          <p:nvPr/>
        </p:nvGrpSpPr>
        <p:grpSpPr>
          <a:xfrm>
            <a:off x="429528" y="4005200"/>
            <a:ext cx="8872878" cy="523220"/>
            <a:chOff x="396629" y="2134401"/>
            <a:chExt cx="8872878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1BCBB9-7320-4BB0-A6B5-0F5E5C670FE1}"/>
                </a:ext>
              </a:extLst>
            </p:cNvPr>
            <p:cNvSpPr txBox="1"/>
            <p:nvPr/>
          </p:nvSpPr>
          <p:spPr>
            <a:xfrm>
              <a:off x="396629" y="2134401"/>
              <a:ext cx="887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+ NaOH              NaH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+ 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C4140DF-A408-4D17-815D-1CC2B6DBFBB8}"/>
                </a:ext>
              </a:extLst>
            </p:cNvPr>
            <p:cNvCxnSpPr/>
            <p:nvPr/>
          </p:nvCxnSpPr>
          <p:spPr>
            <a:xfrm>
              <a:off x="3552981" y="2395071"/>
              <a:ext cx="102197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4E911F9-B893-462E-9C8C-BE5D5833B745}"/>
              </a:ext>
            </a:extLst>
          </p:cNvPr>
          <p:cNvGrpSpPr/>
          <p:nvPr/>
        </p:nvGrpSpPr>
        <p:grpSpPr>
          <a:xfrm>
            <a:off x="429528" y="4630992"/>
            <a:ext cx="8872878" cy="523220"/>
            <a:chOff x="396629" y="2134401"/>
            <a:chExt cx="887287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8C9D2D-B3FA-4247-B9E5-36E5689F0758}"/>
                </a:ext>
              </a:extLst>
            </p:cNvPr>
            <p:cNvSpPr txBox="1"/>
            <p:nvPr/>
          </p:nvSpPr>
          <p:spPr>
            <a:xfrm>
              <a:off x="396629" y="2134401"/>
              <a:ext cx="887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NaH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+ NaOH              Na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+ 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D3641C4-C175-4BA5-BA48-DAEF32A863B5}"/>
                </a:ext>
              </a:extLst>
            </p:cNvPr>
            <p:cNvCxnSpPr/>
            <p:nvPr/>
          </p:nvCxnSpPr>
          <p:spPr>
            <a:xfrm>
              <a:off x="3917541" y="2395071"/>
              <a:ext cx="102197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9230400-C13E-48B4-BBBE-9B1EA71F7A46}"/>
              </a:ext>
            </a:extLst>
          </p:cNvPr>
          <p:cNvGrpSpPr/>
          <p:nvPr/>
        </p:nvGrpSpPr>
        <p:grpSpPr>
          <a:xfrm>
            <a:off x="420532" y="5220648"/>
            <a:ext cx="8872878" cy="523220"/>
            <a:chOff x="396629" y="2134401"/>
            <a:chExt cx="887287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85CA676-626A-4D7B-8741-B9C5B0E52654}"/>
                </a:ext>
              </a:extLst>
            </p:cNvPr>
            <p:cNvSpPr txBox="1"/>
            <p:nvPr/>
          </p:nvSpPr>
          <p:spPr>
            <a:xfrm>
              <a:off x="396629" y="2134401"/>
              <a:ext cx="887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+ NaOH              Na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+ 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43B72F9-D130-455D-B972-76F9ACFA0346}"/>
                </a:ext>
              </a:extLst>
            </p:cNvPr>
            <p:cNvCxnSpPr/>
            <p:nvPr/>
          </p:nvCxnSpPr>
          <p:spPr>
            <a:xfrm>
              <a:off x="3917541" y="2395071"/>
              <a:ext cx="102197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8F4DCD4-0C14-42F4-A0F3-FC13A8926A2A}"/>
              </a:ext>
            </a:extLst>
          </p:cNvPr>
          <p:cNvSpPr/>
          <p:nvPr/>
        </p:nvSpPr>
        <p:spPr>
          <a:xfrm>
            <a:off x="3812989" y="55930"/>
            <a:ext cx="7572188" cy="54864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VIẾT PTPỨ THEO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82812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25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293BB-5D8F-4C81-9B72-77B6BA497F4C}"/>
              </a:ext>
            </a:extLst>
          </p:cNvPr>
          <p:cNvCxnSpPr/>
          <p:nvPr/>
        </p:nvCxnSpPr>
        <p:spPr>
          <a:xfrm>
            <a:off x="207567" y="617082"/>
            <a:ext cx="11769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77A56-7A52-4FBC-AE04-5BED44B48E69}"/>
              </a:ext>
            </a:extLst>
          </p:cNvPr>
          <p:cNvSpPr/>
          <p:nvPr/>
        </p:nvSpPr>
        <p:spPr>
          <a:xfrm>
            <a:off x="225493" y="34016"/>
            <a:ext cx="2177046" cy="548640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52232-1F8B-436B-AEC5-E7A943DAB9FB}"/>
              </a:ext>
            </a:extLst>
          </p:cNvPr>
          <p:cNvSpPr txBox="1"/>
          <p:nvPr/>
        </p:nvSpPr>
        <p:spPr>
          <a:xfrm>
            <a:off x="95619" y="800294"/>
            <a:ext cx="8002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E50F455-0FB5-4478-B226-61E2FB993948}"/>
              </a:ext>
            </a:extLst>
          </p:cNvPr>
          <p:cNvGrpSpPr/>
          <p:nvPr/>
        </p:nvGrpSpPr>
        <p:grpSpPr>
          <a:xfrm>
            <a:off x="396628" y="2067965"/>
            <a:ext cx="9099983" cy="589656"/>
            <a:chOff x="396628" y="2067965"/>
            <a:chExt cx="9099983" cy="5896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871879-9311-4C7E-B238-C46BABFBC3D1}"/>
                </a:ext>
              </a:extLst>
            </p:cNvPr>
            <p:cNvSpPr txBox="1"/>
            <p:nvPr/>
          </p:nvSpPr>
          <p:spPr>
            <a:xfrm>
              <a:off x="396628" y="2134401"/>
              <a:ext cx="90999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2P + 3Ca              Ca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B306BB-68DE-400C-9134-56F3A929A801}"/>
                </a:ext>
              </a:extLst>
            </p:cNvPr>
            <p:cNvGrpSpPr/>
            <p:nvPr/>
          </p:nvGrpSpPr>
          <p:grpSpPr>
            <a:xfrm>
              <a:off x="2587042" y="2067965"/>
              <a:ext cx="1021976" cy="375968"/>
              <a:chOff x="2616928" y="2648238"/>
              <a:chExt cx="1021976" cy="375968"/>
            </a:xfrm>
          </p:grpSpPr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24B586CE-F2BA-4C6B-BC44-3EA45C051B8F}"/>
                  </a:ext>
                </a:extLst>
              </p:cNvPr>
              <p:cNvCxnSpPr/>
              <p:nvPr/>
            </p:nvCxnSpPr>
            <p:spPr>
              <a:xfrm>
                <a:off x="2616928" y="3024206"/>
                <a:ext cx="102197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A77CCF-50A9-4D82-A41C-AE21BB175FFB}"/>
                  </a:ext>
                </a:extLst>
              </p:cNvPr>
              <p:cNvSpPr txBox="1"/>
              <p:nvPr/>
            </p:nvSpPr>
            <p:spPr>
              <a:xfrm>
                <a:off x="2770094" y="2648238"/>
                <a:ext cx="794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t</a:t>
                </a:r>
                <a:r>
                  <a:rPr lang="en-US" b="1" baseline="30000" dirty="0"/>
                  <a:t>o</a:t>
                </a:r>
                <a:endParaRPr lang="en-US" b="1" dirty="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E0BDE6-5DB1-4105-AA90-6545EBD89667}"/>
              </a:ext>
            </a:extLst>
          </p:cNvPr>
          <p:cNvGrpSpPr/>
          <p:nvPr/>
        </p:nvGrpSpPr>
        <p:grpSpPr>
          <a:xfrm>
            <a:off x="396629" y="2796438"/>
            <a:ext cx="8872878" cy="523220"/>
            <a:chOff x="396629" y="2134401"/>
            <a:chExt cx="8872878" cy="52322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D8E592-552B-4287-810E-6D2352CFE4FB}"/>
                </a:ext>
              </a:extLst>
            </p:cNvPr>
            <p:cNvSpPr txBox="1"/>
            <p:nvPr/>
          </p:nvSpPr>
          <p:spPr>
            <a:xfrm>
              <a:off x="396629" y="2134401"/>
              <a:ext cx="88728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+ 6HCl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          3CaCl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+ 2PH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3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10601E9-2685-415C-BCB7-54DF4D51384A}"/>
                </a:ext>
              </a:extLst>
            </p:cNvPr>
            <p:cNvCxnSpPr/>
            <p:nvPr/>
          </p:nvCxnSpPr>
          <p:spPr>
            <a:xfrm>
              <a:off x="3251200" y="2395459"/>
              <a:ext cx="102197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28933CF-4C36-4EDA-B136-878EB15920D1}"/>
              </a:ext>
            </a:extLst>
          </p:cNvPr>
          <p:cNvGrpSpPr/>
          <p:nvPr/>
        </p:nvGrpSpPr>
        <p:grpSpPr>
          <a:xfrm>
            <a:off x="429528" y="1296933"/>
            <a:ext cx="10823393" cy="680371"/>
            <a:chOff x="429528" y="1296933"/>
            <a:chExt cx="10823393" cy="68037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FFB7402-D77C-4F46-9F6E-03B112700B2A}"/>
                </a:ext>
              </a:extLst>
            </p:cNvPr>
            <p:cNvSpPr txBox="1"/>
            <p:nvPr/>
          </p:nvSpPr>
          <p:spPr>
            <a:xfrm>
              <a:off x="429528" y="1375742"/>
              <a:ext cx="10823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>
                  <a:latin typeface="Arial" panose="020B0604020202020204" pitchFamily="34" charset="0"/>
                  <a:cs typeface="Arial" panose="020B0604020202020204" pitchFamily="34" charset="0"/>
                </a:rPr>
                <a:t>P  </a:t>
              </a:r>
              <a:r>
                <a:rPr lang="it-IT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   (B)</a:t>
              </a:r>
              <a:r>
                <a:rPr lang="it-IT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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 (C) </a:t>
              </a:r>
              <a:r>
                <a:rPr lang="it-IT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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  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1D551E-4896-4B3B-A9D5-29E0AD26DB67}"/>
                </a:ext>
              </a:extLst>
            </p:cNvPr>
            <p:cNvSpPr txBox="1"/>
            <p:nvPr/>
          </p:nvSpPr>
          <p:spPr>
            <a:xfrm>
              <a:off x="654418" y="1322436"/>
              <a:ext cx="794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+ Ca</a:t>
              </a:r>
            </a:p>
            <a:p>
              <a:pPr algn="ctr"/>
              <a:r>
                <a:rPr lang="en-US" b="1" dirty="0"/>
                <a:t>t</a:t>
              </a:r>
              <a:r>
                <a:rPr lang="en-US" b="1" baseline="30000" dirty="0"/>
                <a:t>o</a:t>
              </a:r>
              <a:endParaRPr lang="en-US" b="1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C70F19E-8AA6-4169-B94A-AC3CF5356B42}"/>
                </a:ext>
              </a:extLst>
            </p:cNvPr>
            <p:cNvSpPr txBox="1"/>
            <p:nvPr/>
          </p:nvSpPr>
          <p:spPr>
            <a:xfrm>
              <a:off x="2127623" y="1296933"/>
              <a:ext cx="794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+ HCl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E8BECE4-CD47-4C7E-B6D0-0048FCEFC152}"/>
                </a:ext>
              </a:extLst>
            </p:cNvPr>
            <p:cNvSpPr txBox="1"/>
            <p:nvPr/>
          </p:nvSpPr>
          <p:spPr>
            <a:xfrm>
              <a:off x="3242236" y="1330973"/>
              <a:ext cx="7948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+ O</a:t>
              </a:r>
              <a:r>
                <a:rPr lang="en-US" b="1" baseline="-25000" dirty="0"/>
                <a:t>2</a:t>
              </a:r>
              <a:endParaRPr lang="en-US" b="1" dirty="0"/>
            </a:p>
            <a:p>
              <a:pPr algn="ctr"/>
              <a:r>
                <a:rPr lang="en-US" b="1" dirty="0"/>
                <a:t>t</a:t>
              </a:r>
              <a:r>
                <a:rPr lang="en-US" b="1" baseline="30000" dirty="0"/>
                <a:t>o</a:t>
              </a:r>
              <a:endParaRPr lang="en-US" b="1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D106E8-3ABD-418E-A5E3-7F4C12921ACF}"/>
              </a:ext>
            </a:extLst>
          </p:cNvPr>
          <p:cNvGrpSpPr/>
          <p:nvPr/>
        </p:nvGrpSpPr>
        <p:grpSpPr>
          <a:xfrm>
            <a:off x="404494" y="3353677"/>
            <a:ext cx="8872878" cy="572467"/>
            <a:chOff x="404494" y="3353677"/>
            <a:chExt cx="8872878" cy="572467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7EADF85-CBB1-45E1-BC9F-809F13BEA696}"/>
                </a:ext>
              </a:extLst>
            </p:cNvPr>
            <p:cNvGrpSpPr/>
            <p:nvPr/>
          </p:nvGrpSpPr>
          <p:grpSpPr>
            <a:xfrm>
              <a:off x="404494" y="3402924"/>
              <a:ext cx="8872878" cy="523220"/>
              <a:chOff x="396629" y="2134401"/>
              <a:chExt cx="8872878" cy="52322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B21A10B-13B0-4513-860F-5861978AC9A6}"/>
                  </a:ext>
                </a:extLst>
              </p:cNvPr>
              <p:cNvSpPr txBox="1"/>
              <p:nvPr/>
            </p:nvSpPr>
            <p:spPr>
              <a:xfrm>
                <a:off x="396629" y="2134401"/>
                <a:ext cx="8872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2PH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+ 4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O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  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 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            P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2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O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5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 + 3H</a:t>
                </a:r>
                <a:r>
                  <a:rPr lang="en-US" sz="2800" baseline="-250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2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O</a:t>
                </a:r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E0D0CC6-0C7F-48F7-A3FF-77D984246652}"/>
                  </a:ext>
                </a:extLst>
              </p:cNvPr>
              <p:cNvCxnSpPr/>
              <p:nvPr/>
            </p:nvCxnSpPr>
            <p:spPr>
              <a:xfrm>
                <a:off x="3198510" y="2402395"/>
                <a:ext cx="102197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4434A2F-84D3-4E2D-90EC-AFC2B16332F8}"/>
                </a:ext>
              </a:extLst>
            </p:cNvPr>
            <p:cNvSpPr txBox="1"/>
            <p:nvPr/>
          </p:nvSpPr>
          <p:spPr>
            <a:xfrm>
              <a:off x="3466347" y="3353677"/>
              <a:ext cx="794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t</a:t>
              </a:r>
              <a:r>
                <a:rPr lang="en-US" b="1" baseline="30000" dirty="0"/>
                <a:t>o</a:t>
              </a:r>
              <a:endParaRPr lang="en-US" b="1" dirty="0"/>
            </a:p>
          </p:txBody>
        </p:sp>
      </p:grp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78DE715-6685-49FC-9576-BB1A9C987D26}"/>
              </a:ext>
            </a:extLst>
          </p:cNvPr>
          <p:cNvSpPr/>
          <p:nvPr/>
        </p:nvSpPr>
        <p:spPr>
          <a:xfrm>
            <a:off x="3812988" y="55930"/>
            <a:ext cx="7578165" cy="54864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VIẾT PTPỨ THEO TÍNH CHẤT HÓA HỌC</a:t>
            </a:r>
          </a:p>
        </p:txBody>
      </p:sp>
    </p:spTree>
    <p:extLst>
      <p:ext uri="{BB962C8B-B14F-4D97-AF65-F5344CB8AC3E}">
        <p14:creationId xmlns:p14="http://schemas.microsoft.com/office/powerpoint/2010/main" val="28942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293BB-5D8F-4C81-9B72-77B6BA497F4C}"/>
              </a:ext>
            </a:extLst>
          </p:cNvPr>
          <p:cNvCxnSpPr/>
          <p:nvPr/>
        </p:nvCxnSpPr>
        <p:spPr>
          <a:xfrm>
            <a:off x="207567" y="617082"/>
            <a:ext cx="11769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77A56-7A52-4FBC-AE04-5BED44B48E69}"/>
              </a:ext>
            </a:extLst>
          </p:cNvPr>
          <p:cNvSpPr/>
          <p:nvPr/>
        </p:nvSpPr>
        <p:spPr>
          <a:xfrm>
            <a:off x="225493" y="34016"/>
            <a:ext cx="2177046" cy="548640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52232-1F8B-436B-AEC5-E7A943DAB9FB}"/>
              </a:ext>
            </a:extLst>
          </p:cNvPr>
          <p:cNvSpPr txBox="1"/>
          <p:nvPr/>
        </p:nvSpPr>
        <p:spPr>
          <a:xfrm>
            <a:off x="95619" y="800294"/>
            <a:ext cx="11827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phương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phân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ion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sau (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a. bari clorua và natri photphat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b. axit photphoric (1mol) và canxi hidroxit (1mol) </a:t>
            </a: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c. axit photphoric và amoniac	     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800" dirty="0">
                <a:latin typeface="Arial" panose="020B0604020202020204" pitchFamily="34" charset="0"/>
                <a:cs typeface="Arial" panose="020B0604020202020204" pitchFamily="34" charset="0"/>
              </a:rPr>
              <a:t>d. canxi hidroxit và canxi dihidrophotphat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63CE452-4478-4FDF-9E46-372B222C7391}"/>
              </a:ext>
            </a:extLst>
          </p:cNvPr>
          <p:cNvGrpSpPr/>
          <p:nvPr/>
        </p:nvGrpSpPr>
        <p:grpSpPr>
          <a:xfrm>
            <a:off x="207567" y="3489712"/>
            <a:ext cx="7053845" cy="492443"/>
            <a:chOff x="396629" y="2134401"/>
            <a:chExt cx="7053845" cy="49244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3F170B-30B3-403F-8680-48019111E09B}"/>
                </a:ext>
              </a:extLst>
            </p:cNvPr>
            <p:cNvSpPr txBox="1"/>
            <p:nvPr/>
          </p:nvSpPr>
          <p:spPr>
            <a:xfrm>
              <a:off x="396629" y="2134401"/>
              <a:ext cx="705384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a. 3BaCl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+ 2Na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       Ba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(PO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↓ + 6NaCl</a:t>
              </a:r>
              <a:endPara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9AA247BE-5783-460B-8AFC-B9D1347767C2}"/>
                </a:ext>
              </a:extLst>
            </p:cNvPr>
            <p:cNvCxnSpPr/>
            <p:nvPr/>
          </p:nvCxnSpPr>
          <p:spPr>
            <a:xfrm>
              <a:off x="3636971" y="2384058"/>
              <a:ext cx="64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896E35-972C-478C-AB90-376D907247B5}"/>
              </a:ext>
            </a:extLst>
          </p:cNvPr>
          <p:cNvGrpSpPr/>
          <p:nvPr/>
        </p:nvGrpSpPr>
        <p:grpSpPr>
          <a:xfrm>
            <a:off x="207567" y="4006674"/>
            <a:ext cx="6814786" cy="492443"/>
            <a:chOff x="396629" y="2134401"/>
            <a:chExt cx="6814786" cy="49244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62D456-5933-424B-8D9E-1A52FA1844D1}"/>
                </a:ext>
              </a:extLst>
            </p:cNvPr>
            <p:cNvSpPr txBox="1"/>
            <p:nvPr/>
          </p:nvSpPr>
          <p:spPr>
            <a:xfrm>
              <a:off x="396629" y="2134401"/>
              <a:ext cx="681478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b. H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+ Ca(OH)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         CaHPO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↓ + 2H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D4EF6D0-EAD6-45E4-997D-42344F6D6641}"/>
                </a:ext>
              </a:extLst>
            </p:cNvPr>
            <p:cNvCxnSpPr/>
            <p:nvPr/>
          </p:nvCxnSpPr>
          <p:spPr>
            <a:xfrm>
              <a:off x="3522903" y="2380622"/>
              <a:ext cx="731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DCC849-9B7C-421A-90BA-3B67E9AD70ED}"/>
              </a:ext>
            </a:extLst>
          </p:cNvPr>
          <p:cNvGrpSpPr/>
          <p:nvPr/>
        </p:nvGrpSpPr>
        <p:grpSpPr>
          <a:xfrm>
            <a:off x="207567" y="4969322"/>
            <a:ext cx="5942221" cy="492443"/>
            <a:chOff x="396629" y="2149789"/>
            <a:chExt cx="5942221" cy="4924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B57394-7156-4BE0-AE64-CF417CEAE520}"/>
                </a:ext>
              </a:extLst>
            </p:cNvPr>
            <p:cNvSpPr txBox="1"/>
            <p:nvPr/>
          </p:nvSpPr>
          <p:spPr>
            <a:xfrm>
              <a:off x="396629" y="2149789"/>
              <a:ext cx="594222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c. H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+ 3NH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         (NH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B2C9556-713A-469A-A3A8-95807595FC66}"/>
                </a:ext>
              </a:extLst>
            </p:cNvPr>
            <p:cNvCxnSpPr/>
            <p:nvPr/>
          </p:nvCxnSpPr>
          <p:spPr>
            <a:xfrm>
              <a:off x="3125983" y="2396011"/>
              <a:ext cx="64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68C9229-4228-4CC5-81B0-1A360F330180}"/>
              </a:ext>
            </a:extLst>
          </p:cNvPr>
          <p:cNvGrpSpPr/>
          <p:nvPr/>
        </p:nvGrpSpPr>
        <p:grpSpPr>
          <a:xfrm>
            <a:off x="207567" y="5595179"/>
            <a:ext cx="7878598" cy="492443"/>
            <a:chOff x="396629" y="2134401"/>
            <a:chExt cx="7878598" cy="49244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864953A-0BFD-4BFA-ADF8-BCBA2396B055}"/>
                </a:ext>
              </a:extLst>
            </p:cNvPr>
            <p:cNvSpPr txBox="1"/>
            <p:nvPr/>
          </p:nvSpPr>
          <p:spPr>
            <a:xfrm>
              <a:off x="396629" y="2134401"/>
              <a:ext cx="78785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d. 2Ca(OH)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+ Ca(H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        Ca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(PO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↓ + 4H</a:t>
              </a:r>
              <a:r>
                <a:rPr lang="en-US" sz="26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2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57E3DF45-4E70-45A7-ACEF-BECC75CA4C66}"/>
                </a:ext>
              </a:extLst>
            </p:cNvPr>
            <p:cNvCxnSpPr/>
            <p:nvPr/>
          </p:nvCxnSpPr>
          <p:spPr>
            <a:xfrm>
              <a:off x="4494600" y="2390031"/>
              <a:ext cx="64008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B82CEE5-2C40-4DE5-B726-FEE5AE13E7CD}"/>
              </a:ext>
            </a:extLst>
          </p:cNvPr>
          <p:cNvSpPr/>
          <p:nvPr/>
        </p:nvSpPr>
        <p:spPr>
          <a:xfrm>
            <a:off x="3812988" y="55930"/>
            <a:ext cx="6872941" cy="548640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VIẾT PTPỨ DẠNG PHÂN TỬ VÀ ION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1B0C280-D4EB-4F1E-830B-681F282F5A8A}"/>
              </a:ext>
            </a:extLst>
          </p:cNvPr>
          <p:cNvGrpSpPr/>
          <p:nvPr/>
        </p:nvGrpSpPr>
        <p:grpSpPr>
          <a:xfrm>
            <a:off x="7303243" y="3483926"/>
            <a:ext cx="4734974" cy="492443"/>
            <a:chOff x="396630" y="2134401"/>
            <a:chExt cx="4734974" cy="492443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8E475A0-5BC6-4FAB-B4FB-6D4812BC112B}"/>
                </a:ext>
              </a:extLst>
            </p:cNvPr>
            <p:cNvSpPr txBox="1"/>
            <p:nvPr/>
          </p:nvSpPr>
          <p:spPr>
            <a:xfrm>
              <a:off x="396630" y="2134401"/>
              <a:ext cx="473497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3Ba</a:t>
              </a:r>
              <a:r>
                <a:rPr lang="en-US" sz="26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+ 2PO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Ba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(PO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738FAD3-7582-40FA-A850-278CFC2ABAB0}"/>
                </a:ext>
              </a:extLst>
            </p:cNvPr>
            <p:cNvCxnSpPr/>
            <p:nvPr/>
          </p:nvCxnSpPr>
          <p:spPr>
            <a:xfrm>
              <a:off x="2788827" y="2401988"/>
              <a:ext cx="64008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0EBFA56-DEEB-4300-B5CE-7F83BFA1AFA8}"/>
              </a:ext>
            </a:extLst>
          </p:cNvPr>
          <p:cNvGrpSpPr/>
          <p:nvPr/>
        </p:nvGrpSpPr>
        <p:grpSpPr>
          <a:xfrm>
            <a:off x="548219" y="4494138"/>
            <a:ext cx="7263028" cy="492443"/>
            <a:chOff x="396629" y="2134401"/>
            <a:chExt cx="7263028" cy="49244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F3608D3-0A65-45CF-90AD-843D337F3B3F}"/>
                </a:ext>
              </a:extLst>
            </p:cNvPr>
            <p:cNvSpPr txBox="1"/>
            <p:nvPr/>
          </p:nvSpPr>
          <p:spPr>
            <a:xfrm>
              <a:off x="396629" y="2134401"/>
              <a:ext cx="726302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Ca</a:t>
              </a:r>
              <a:r>
                <a:rPr lang="en-US" sz="26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+ 2OH</a:t>
              </a:r>
              <a:r>
                <a:rPr lang="en-US" sz="26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CaHPO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↓ + 2H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B6578063-7287-456E-A3BB-24063E003FEC}"/>
                </a:ext>
              </a:extLst>
            </p:cNvPr>
            <p:cNvCxnSpPr/>
            <p:nvPr/>
          </p:nvCxnSpPr>
          <p:spPr>
            <a:xfrm>
              <a:off x="3780918" y="2401988"/>
              <a:ext cx="64008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F974128-96A2-43B0-8024-D5F0427E6263}"/>
              </a:ext>
            </a:extLst>
          </p:cNvPr>
          <p:cNvGrpSpPr/>
          <p:nvPr/>
        </p:nvGrpSpPr>
        <p:grpSpPr>
          <a:xfrm>
            <a:off x="6692835" y="4977227"/>
            <a:ext cx="5415487" cy="492443"/>
            <a:chOff x="396629" y="2134401"/>
            <a:chExt cx="5415487" cy="492443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4FCA322-C04D-419B-98DB-FE31CBF6B9F8}"/>
                </a:ext>
              </a:extLst>
            </p:cNvPr>
            <p:cNvSpPr txBox="1"/>
            <p:nvPr/>
          </p:nvSpPr>
          <p:spPr>
            <a:xfrm>
              <a:off x="396629" y="2134401"/>
              <a:ext cx="54154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+ 3NH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3NH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PO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</a:t>
              </a:r>
              <a:endPara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A310424-D226-446A-A166-B669782343DD}"/>
                </a:ext>
              </a:extLst>
            </p:cNvPr>
            <p:cNvCxnSpPr/>
            <p:nvPr/>
          </p:nvCxnSpPr>
          <p:spPr>
            <a:xfrm>
              <a:off x="2788827" y="2401988"/>
              <a:ext cx="64008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468E0D0-027C-46AA-9088-33C5BE231D4E}"/>
              </a:ext>
            </a:extLst>
          </p:cNvPr>
          <p:cNvGrpSpPr/>
          <p:nvPr/>
        </p:nvGrpSpPr>
        <p:grpSpPr>
          <a:xfrm>
            <a:off x="515351" y="6118243"/>
            <a:ext cx="7827801" cy="492443"/>
            <a:chOff x="396628" y="2134401"/>
            <a:chExt cx="7827801" cy="492443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F4EACCB-7B87-447F-A165-100B4CDB6E7B}"/>
                </a:ext>
              </a:extLst>
            </p:cNvPr>
            <p:cNvSpPr txBox="1"/>
            <p:nvPr/>
          </p:nvSpPr>
          <p:spPr>
            <a:xfrm>
              <a:off x="396628" y="2134401"/>
              <a:ext cx="782780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3Ca</a:t>
              </a:r>
              <a:r>
                <a:rPr lang="en-US" sz="26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+ 4OH</a:t>
              </a:r>
              <a:r>
                <a:rPr lang="en-US" sz="26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+ 2H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Ca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(PO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↓ + 4H</a:t>
              </a:r>
              <a:r>
                <a:rPr lang="en-US" sz="26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2E1B6826-4CA1-4952-9CAC-395F8CFED6E0}"/>
                </a:ext>
              </a:extLst>
            </p:cNvPr>
            <p:cNvCxnSpPr/>
            <p:nvPr/>
          </p:nvCxnSpPr>
          <p:spPr>
            <a:xfrm>
              <a:off x="4163412" y="2401988"/>
              <a:ext cx="64008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83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293BB-5D8F-4C81-9B72-77B6BA497F4C}"/>
              </a:ext>
            </a:extLst>
          </p:cNvPr>
          <p:cNvCxnSpPr/>
          <p:nvPr/>
        </p:nvCxnSpPr>
        <p:spPr>
          <a:xfrm>
            <a:off x="207567" y="617082"/>
            <a:ext cx="11769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77A56-7A52-4FBC-AE04-5BED44B48E69}"/>
              </a:ext>
            </a:extLst>
          </p:cNvPr>
          <p:cNvSpPr/>
          <p:nvPr/>
        </p:nvSpPr>
        <p:spPr>
          <a:xfrm>
            <a:off x="180158" y="68442"/>
            <a:ext cx="2177046" cy="548640"/>
          </a:xfrm>
          <a:prstGeom prst="roundRect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52232-1F8B-436B-AEC5-E7A943DAB9FB}"/>
              </a:ext>
            </a:extLst>
          </p:cNvPr>
          <p:cNvSpPr txBox="1"/>
          <p:nvPr/>
        </p:nvSpPr>
        <p:spPr>
          <a:xfrm>
            <a:off x="131475" y="800294"/>
            <a:ext cx="11827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Rót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11,76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gam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vi-VN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16,8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gam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KOH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T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ính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khi cô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thu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sau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3F170B-30B3-403F-8680-48019111E09B}"/>
                  </a:ext>
                </a:extLst>
              </p:cNvPr>
              <p:cNvSpPr txBox="1"/>
              <p:nvPr/>
            </p:nvSpPr>
            <p:spPr>
              <a:xfrm>
                <a:off x="279286" y="2165149"/>
                <a:ext cx="4902315" cy="56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𝑃𝑂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=11,76:98=0,12 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𝑚𝑜𝑙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3F170B-30B3-403F-8680-48019111E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6" y="2165149"/>
                <a:ext cx="4902315" cy="5622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5406CF-67FD-4479-A7E3-14A4032DF0A7}"/>
              </a:ext>
            </a:extLst>
          </p:cNvPr>
          <p:cNvSpPr/>
          <p:nvPr/>
        </p:nvSpPr>
        <p:spPr>
          <a:xfrm>
            <a:off x="3812988" y="55930"/>
            <a:ext cx="6735483" cy="548640"/>
          </a:xfrm>
          <a:prstGeom prst="roundRect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TOÁN H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3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VỚI DUNG DỊCH KIỀM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7B9A5E-15B5-4E17-8779-E5A4C74B9104}"/>
              </a:ext>
            </a:extLst>
          </p:cNvPr>
          <p:cNvSpPr txBox="1"/>
          <p:nvPr/>
        </p:nvSpPr>
        <p:spPr>
          <a:xfrm>
            <a:off x="400999" y="4092209"/>
            <a:ext cx="156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HPO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0F6430-52E3-4B2E-8DDE-B590FCC36B1B}"/>
                  </a:ext>
                </a:extLst>
              </p:cNvPr>
              <p:cNvSpPr txBox="1"/>
              <p:nvPr/>
            </p:nvSpPr>
            <p:spPr>
              <a:xfrm>
                <a:off x="-5976" y="2713583"/>
                <a:ext cx="495449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𝐾𝑂𝐻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=16,8:56=0,3 </m:t>
                      </m:r>
                      <m:r>
                        <a:rPr lang="en-US" sz="28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𝑚𝑜𝑙</m:t>
                      </m:r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F0F6430-52E3-4B2E-8DDE-B590FCC36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76" y="2713583"/>
                <a:ext cx="495449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F49EA3-B16D-40E2-B905-B1BB8C3501F4}"/>
                  </a:ext>
                </a:extLst>
              </p:cNvPr>
              <p:cNvSpPr txBox="1"/>
              <p:nvPr/>
            </p:nvSpPr>
            <p:spPr>
              <a:xfrm>
                <a:off x="4488325" y="2713583"/>
                <a:ext cx="1556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= </m:t>
                          </m:r>
                          <m:r>
                            <a:rPr lang="en-US" sz="28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e>
                        <m:sub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𝑂𝐻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FF49EA3-B16D-40E2-B905-B1BB8C350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8325" y="2713583"/>
                <a:ext cx="1556870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F69F6A-5228-4722-B72F-A699F885C35D}"/>
                  </a:ext>
                </a:extLst>
              </p:cNvPr>
              <p:cNvSpPr txBox="1"/>
              <p:nvPr/>
            </p:nvSpPr>
            <p:spPr>
              <a:xfrm>
                <a:off x="279286" y="3320010"/>
                <a:ext cx="5381812" cy="772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ó: 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𝑂𝐻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𝑃𝑂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0,3 : 0,12 = 2,5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F69F6A-5228-4722-B72F-A699F885C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86" y="3320010"/>
                <a:ext cx="5381812" cy="772199"/>
              </a:xfrm>
              <a:prstGeom prst="rect">
                <a:avLst/>
              </a:prstGeom>
              <a:blipFill>
                <a:blip r:embed="rId5"/>
                <a:stretch>
                  <a:fillRect t="-3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8D194B-9EE4-481F-9F02-C941AD9E7A72}"/>
                  </a:ext>
                </a:extLst>
              </p:cNvPr>
              <p:cNvSpPr txBox="1"/>
              <p:nvPr/>
            </p:nvSpPr>
            <p:spPr>
              <a:xfrm>
                <a:off x="5426523" y="3370277"/>
                <a:ext cx="62514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2&lt;2,5&lt;3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𝑜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𝑚𝑢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ố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𝑖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ấ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2 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𝑣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à 3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8D194B-9EE4-481F-9F02-C941AD9E7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523" y="3370277"/>
                <a:ext cx="625149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2447DCD2-05DE-46EA-8E3F-A3A8185E970A}"/>
              </a:ext>
            </a:extLst>
          </p:cNvPr>
          <p:cNvSpPr txBox="1"/>
          <p:nvPr/>
        </p:nvSpPr>
        <p:spPr>
          <a:xfrm>
            <a:off x="1796506" y="4092209"/>
            <a:ext cx="156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mol)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4F86771-8942-42A3-9832-DE62DC5771D4}"/>
              </a:ext>
            </a:extLst>
          </p:cNvPr>
          <p:cNvSpPr txBox="1"/>
          <p:nvPr/>
        </p:nvSpPr>
        <p:spPr>
          <a:xfrm>
            <a:off x="400999" y="4692844"/>
            <a:ext cx="156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1A8E1D-61D0-4D05-979E-F6B542EF0F8F}"/>
              </a:ext>
            </a:extLst>
          </p:cNvPr>
          <p:cNvSpPr txBox="1"/>
          <p:nvPr/>
        </p:nvSpPr>
        <p:spPr>
          <a:xfrm>
            <a:off x="1796506" y="4692844"/>
            <a:ext cx="156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 mol)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A6DFA98-EE84-4999-A8F1-5E64B5C8FE10}"/>
              </a:ext>
            </a:extLst>
          </p:cNvPr>
          <p:cNvSpPr txBox="1"/>
          <p:nvPr/>
        </p:nvSpPr>
        <p:spPr>
          <a:xfrm>
            <a:off x="3482961" y="4092209"/>
            <a:ext cx="156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1C7F7E-270A-42A3-A729-39C92421762A}"/>
              </a:ext>
            </a:extLst>
          </p:cNvPr>
          <p:cNvSpPr txBox="1"/>
          <p:nvPr/>
        </p:nvSpPr>
        <p:spPr>
          <a:xfrm>
            <a:off x="4878469" y="4092209"/>
            <a:ext cx="2299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 + 3b = 0,3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B55757B-088E-4C57-9B37-C7F9EB37D03B}"/>
              </a:ext>
            </a:extLst>
          </p:cNvPr>
          <p:cNvSpPr txBox="1"/>
          <p:nvPr/>
        </p:nvSpPr>
        <p:spPr>
          <a:xfrm>
            <a:off x="4878468" y="4574908"/>
            <a:ext cx="2181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+ b = 0,12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FE76DB68-FC95-444E-B2DC-1861986FFD49}"/>
              </a:ext>
            </a:extLst>
          </p:cNvPr>
          <p:cNvSpPr/>
          <p:nvPr/>
        </p:nvSpPr>
        <p:spPr>
          <a:xfrm>
            <a:off x="7143782" y="4175416"/>
            <a:ext cx="117630" cy="95239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0BF5A8-1DF1-409C-9D0B-37A072523FB9}"/>
              </a:ext>
            </a:extLst>
          </p:cNvPr>
          <p:cNvSpPr txBox="1"/>
          <p:nvPr/>
        </p:nvSpPr>
        <p:spPr>
          <a:xfrm>
            <a:off x="7407679" y="4390004"/>
            <a:ext cx="3434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= 0,06 ; b=0,06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1CAFEA6-BA4F-4BF4-AAD5-6FE5B3589DEE}"/>
                  </a:ext>
                </a:extLst>
              </p:cNvPr>
              <p:cNvSpPr txBox="1"/>
              <p:nvPr/>
            </p:nvSpPr>
            <p:spPr>
              <a:xfrm>
                <a:off x="422491" y="5387628"/>
                <a:ext cx="10633980" cy="56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28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𝐻𝑃𝑂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𝑃𝑂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=0,06.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174+212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=23,16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𝑔𝑎𝑚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1CAFEA6-BA4F-4BF4-AAD5-6FE5B3589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91" y="5387628"/>
                <a:ext cx="10633980" cy="562205"/>
              </a:xfrm>
              <a:prstGeom prst="rect">
                <a:avLst/>
              </a:prstGeom>
              <a:blipFill>
                <a:blip r:embed="rId7"/>
                <a:stretch>
                  <a:fillRect l="-1146" t="-13043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08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20" grpId="0" animBg="1"/>
      <p:bldP spid="22" grpId="0"/>
      <p:bldP spid="25" grpId="0"/>
      <p:bldP spid="27" grpId="0"/>
      <p:bldP spid="28" grpId="0"/>
      <p:bldP spid="30" grpId="0"/>
      <p:bldP spid="36" grpId="0"/>
      <p:bldP spid="43" grpId="0"/>
      <p:bldP spid="44" grpId="0"/>
      <p:bldP spid="45" grpId="0"/>
      <p:bldP spid="48" grpId="0"/>
      <p:bldP spid="49" grpId="0"/>
      <p:bldP spid="2" grpId="0" animBg="1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FA8BC4C-9E7E-4314-82BE-1CF5691F8C95}"/>
              </a:ext>
            </a:extLst>
          </p:cNvPr>
          <p:cNvSpPr/>
          <p:nvPr/>
        </p:nvSpPr>
        <p:spPr>
          <a:xfrm>
            <a:off x="308540" y="2631004"/>
            <a:ext cx="2372952" cy="9761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AXIT PHOTPHORIC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2E87F51-01A3-4EDC-A297-30007C36B01C}"/>
              </a:ext>
            </a:extLst>
          </p:cNvPr>
          <p:cNvCxnSpPr>
            <a:cxnSpLocks/>
          </p:cNvCxnSpPr>
          <p:nvPr/>
        </p:nvCxnSpPr>
        <p:spPr>
          <a:xfrm flipV="1">
            <a:off x="2681492" y="781633"/>
            <a:ext cx="1290258" cy="23336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F326B3-DEFC-4D90-A0DD-0CD89A8FEBCE}"/>
              </a:ext>
            </a:extLst>
          </p:cNvPr>
          <p:cNvSpPr/>
          <p:nvPr/>
        </p:nvSpPr>
        <p:spPr>
          <a:xfrm>
            <a:off x="3899757" y="219717"/>
            <a:ext cx="2669338" cy="565657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A34A860-A180-4E9C-B49D-0B65AC4A0D0E}"/>
              </a:ext>
            </a:extLst>
          </p:cNvPr>
          <p:cNvSpPr/>
          <p:nvPr/>
        </p:nvSpPr>
        <p:spPr>
          <a:xfrm>
            <a:off x="3899757" y="1499690"/>
            <a:ext cx="2669338" cy="565657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F6FEDE-DE45-44AC-8698-09FBF3634B33}"/>
              </a:ext>
            </a:extLst>
          </p:cNvPr>
          <p:cNvCxnSpPr>
            <a:cxnSpLocks/>
          </p:cNvCxnSpPr>
          <p:nvPr/>
        </p:nvCxnSpPr>
        <p:spPr>
          <a:xfrm flipV="1">
            <a:off x="2687102" y="2097604"/>
            <a:ext cx="1212653" cy="10537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F45BAEF-23F4-4910-94F7-E7A7C28DAE6E}"/>
              </a:ext>
            </a:extLst>
          </p:cNvPr>
          <p:cNvSpPr/>
          <p:nvPr/>
        </p:nvSpPr>
        <p:spPr>
          <a:xfrm>
            <a:off x="3899756" y="2863343"/>
            <a:ext cx="2876901" cy="56565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DB8E38-C8E7-4BB8-886F-CD2D5DED30E4}"/>
              </a:ext>
            </a:extLst>
          </p:cNvPr>
          <p:cNvCxnSpPr>
            <a:cxnSpLocks/>
          </p:cNvCxnSpPr>
          <p:nvPr/>
        </p:nvCxnSpPr>
        <p:spPr>
          <a:xfrm>
            <a:off x="2592670" y="3153183"/>
            <a:ext cx="1205175" cy="1346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B5C211F-0B26-4A3C-BF37-6A4FD447B923}"/>
              </a:ext>
            </a:extLst>
          </p:cNvPr>
          <p:cNvCxnSpPr>
            <a:cxnSpLocks/>
          </p:cNvCxnSpPr>
          <p:nvPr/>
        </p:nvCxnSpPr>
        <p:spPr>
          <a:xfrm>
            <a:off x="2681492" y="3190352"/>
            <a:ext cx="1116353" cy="14321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0BD5688-CDBC-49A4-BF23-86A560D9B44A}"/>
              </a:ext>
            </a:extLst>
          </p:cNvPr>
          <p:cNvSpPr/>
          <p:nvPr/>
        </p:nvSpPr>
        <p:spPr>
          <a:xfrm>
            <a:off x="3899756" y="4294781"/>
            <a:ext cx="2876901" cy="565657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183AD7-DC4A-4FAF-A8EB-17A265056BB3}"/>
              </a:ext>
            </a:extLst>
          </p:cNvPr>
          <p:cNvCxnSpPr>
            <a:cxnSpLocks/>
          </p:cNvCxnSpPr>
          <p:nvPr/>
        </p:nvCxnSpPr>
        <p:spPr>
          <a:xfrm>
            <a:off x="2681958" y="3185440"/>
            <a:ext cx="1115887" cy="2744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EB8DC1D-5F31-4CB4-B758-FDCBAB7FF517}"/>
              </a:ext>
            </a:extLst>
          </p:cNvPr>
          <p:cNvSpPr/>
          <p:nvPr/>
        </p:nvSpPr>
        <p:spPr>
          <a:xfrm>
            <a:off x="3899755" y="5585973"/>
            <a:ext cx="2876901" cy="5656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1049BE0-86C4-4710-B44D-37B135A3D545}"/>
              </a:ext>
            </a:extLst>
          </p:cNvPr>
          <p:cNvCxnSpPr>
            <a:cxnSpLocks/>
          </p:cNvCxnSpPr>
          <p:nvPr/>
        </p:nvCxnSpPr>
        <p:spPr>
          <a:xfrm flipV="1">
            <a:off x="6776656" y="3179132"/>
            <a:ext cx="802205" cy="67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1694757-CAC7-4877-8AD9-92DC516AD933}"/>
              </a:ext>
            </a:extLst>
          </p:cNvPr>
          <p:cNvSpPr/>
          <p:nvPr/>
        </p:nvSpPr>
        <p:spPr>
          <a:xfrm>
            <a:off x="7578861" y="2665129"/>
            <a:ext cx="2372952" cy="97610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MUỐI PHOTPHAT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0CAA29D-CCDF-4532-AC15-C614870269C3}"/>
              </a:ext>
            </a:extLst>
          </p:cNvPr>
          <p:cNvCxnSpPr>
            <a:cxnSpLocks/>
          </p:cNvCxnSpPr>
          <p:nvPr/>
        </p:nvCxnSpPr>
        <p:spPr>
          <a:xfrm flipV="1">
            <a:off x="9969576" y="2105078"/>
            <a:ext cx="605860" cy="10368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1FA43DD-0875-4828-904F-00C1BF78A1EA}"/>
              </a:ext>
            </a:extLst>
          </p:cNvPr>
          <p:cNvSpPr/>
          <p:nvPr/>
        </p:nvSpPr>
        <p:spPr>
          <a:xfrm>
            <a:off x="10575436" y="1581729"/>
            <a:ext cx="1423023" cy="565657"/>
          </a:xfrm>
          <a:prstGeom prst="round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tan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CDE872E-B437-4FB5-A9FB-FC395F29D532}"/>
              </a:ext>
            </a:extLst>
          </p:cNvPr>
          <p:cNvSpPr/>
          <p:nvPr/>
        </p:nvSpPr>
        <p:spPr>
          <a:xfrm>
            <a:off x="10461368" y="3991850"/>
            <a:ext cx="1651157" cy="565657"/>
          </a:xfrm>
          <a:prstGeom prst="roundRect">
            <a:avLst/>
          </a:prstGeom>
          <a:solidFill>
            <a:srgbClr val="FF7C8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biết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35F19E-3482-4C1C-8256-872401F89252}"/>
              </a:ext>
            </a:extLst>
          </p:cNvPr>
          <p:cNvCxnSpPr>
            <a:cxnSpLocks/>
          </p:cNvCxnSpPr>
          <p:nvPr/>
        </p:nvCxnSpPr>
        <p:spPr>
          <a:xfrm>
            <a:off x="9951813" y="3146171"/>
            <a:ext cx="690008" cy="8456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6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20" grpId="0" animBg="1"/>
      <p:bldP spid="24" grpId="0" animBg="1"/>
      <p:bldP spid="27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293BB-5D8F-4C81-9B72-77B6BA497F4C}"/>
              </a:ext>
            </a:extLst>
          </p:cNvPr>
          <p:cNvCxnSpPr/>
          <p:nvPr/>
        </p:nvCxnSpPr>
        <p:spPr>
          <a:xfrm>
            <a:off x="207567" y="617082"/>
            <a:ext cx="11769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2902C7-5082-4E09-A85C-167F3E91AB30}"/>
              </a:ext>
            </a:extLst>
          </p:cNvPr>
          <p:cNvSpPr/>
          <p:nvPr/>
        </p:nvSpPr>
        <p:spPr>
          <a:xfrm>
            <a:off x="8958876" y="50490"/>
            <a:ext cx="3163936" cy="521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AXIT PHOTPHORIC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D9DC9F-CAA8-479B-B73B-7388547DA66B}"/>
              </a:ext>
            </a:extLst>
          </p:cNvPr>
          <p:cNvSpPr/>
          <p:nvPr/>
        </p:nvSpPr>
        <p:spPr>
          <a:xfrm>
            <a:off x="169230" y="28517"/>
            <a:ext cx="3639836" cy="565657"/>
          </a:xfrm>
          <a:prstGeom prst="roundRect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4320" indent="-274320">
              <a:buFont typeface="+mj-lt"/>
              <a:buAutoNum type="romanUcPeriod"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 TẠO PHÂN TỬ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5B6828-25EB-4E03-8116-AA483AACC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825" y="1718765"/>
            <a:ext cx="3682536" cy="2600791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3EC3C0-F1FA-48F6-9EDD-E079A6422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066" y="1663318"/>
            <a:ext cx="2600791" cy="26007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5FA103-E5F2-4B97-82CD-E36B871219F0}"/>
              </a:ext>
            </a:extLst>
          </p:cNvPr>
          <p:cNvSpPr txBox="1"/>
          <p:nvPr/>
        </p:nvSpPr>
        <p:spPr>
          <a:xfrm>
            <a:off x="8531900" y="2528003"/>
            <a:ext cx="59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C0399-8BE5-4FFB-85B8-72122DE055AD}"/>
              </a:ext>
            </a:extLst>
          </p:cNvPr>
          <p:cNvSpPr txBox="1"/>
          <p:nvPr/>
        </p:nvSpPr>
        <p:spPr>
          <a:xfrm>
            <a:off x="1581968" y="4898018"/>
            <a:ext cx="7376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P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</a:p>
        </p:txBody>
      </p:sp>
    </p:spTree>
    <p:extLst>
      <p:ext uri="{BB962C8B-B14F-4D97-AF65-F5344CB8AC3E}">
        <p14:creationId xmlns:p14="http://schemas.microsoft.com/office/powerpoint/2010/main" val="37272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293BB-5D8F-4C81-9B72-77B6BA497F4C}"/>
              </a:ext>
            </a:extLst>
          </p:cNvPr>
          <p:cNvCxnSpPr/>
          <p:nvPr/>
        </p:nvCxnSpPr>
        <p:spPr>
          <a:xfrm>
            <a:off x="207567" y="617082"/>
            <a:ext cx="11769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2902C7-5082-4E09-A85C-167F3E91AB30}"/>
              </a:ext>
            </a:extLst>
          </p:cNvPr>
          <p:cNvSpPr/>
          <p:nvPr/>
        </p:nvSpPr>
        <p:spPr>
          <a:xfrm>
            <a:off x="8958876" y="50490"/>
            <a:ext cx="3163936" cy="521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AXIT PHOTPHORIC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C0399-8BE5-4FFB-85B8-72122DE055AD}"/>
              </a:ext>
            </a:extLst>
          </p:cNvPr>
          <p:cNvSpPr txBox="1"/>
          <p:nvPr/>
        </p:nvSpPr>
        <p:spPr>
          <a:xfrm>
            <a:off x="207566" y="802853"/>
            <a:ext cx="1198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42,5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rữa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77A56-7A52-4FBC-AE04-5BED44B48E69}"/>
              </a:ext>
            </a:extLst>
          </p:cNvPr>
          <p:cNvSpPr/>
          <p:nvPr/>
        </p:nvSpPr>
        <p:spPr>
          <a:xfrm>
            <a:off x="207566" y="40205"/>
            <a:ext cx="3657597" cy="54864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2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TÍNH CHẤT VẬT LÍ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548BEA-B939-4AE1-BFE5-85DA04D2E0ED}"/>
              </a:ext>
            </a:extLst>
          </p:cNvPr>
          <p:cNvSpPr txBox="1"/>
          <p:nvPr/>
        </p:nvSpPr>
        <p:spPr>
          <a:xfrm>
            <a:off x="207566" y="1756960"/>
            <a:ext cx="119844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dịch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85%.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9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293BB-5D8F-4C81-9B72-77B6BA497F4C}"/>
              </a:ext>
            </a:extLst>
          </p:cNvPr>
          <p:cNvCxnSpPr/>
          <p:nvPr/>
        </p:nvCxnSpPr>
        <p:spPr>
          <a:xfrm>
            <a:off x="207567" y="617082"/>
            <a:ext cx="11769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2902C7-5082-4E09-A85C-167F3E91AB30}"/>
              </a:ext>
            </a:extLst>
          </p:cNvPr>
          <p:cNvSpPr/>
          <p:nvPr/>
        </p:nvSpPr>
        <p:spPr>
          <a:xfrm>
            <a:off x="8958876" y="50490"/>
            <a:ext cx="3163936" cy="521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AXIT PHOTPHORIC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C0399-8BE5-4FFB-85B8-72122DE055AD}"/>
              </a:ext>
            </a:extLst>
          </p:cNvPr>
          <p:cNvSpPr txBox="1"/>
          <p:nvPr/>
        </p:nvSpPr>
        <p:spPr>
          <a:xfrm>
            <a:off x="207566" y="802853"/>
            <a:ext cx="11984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77A56-7A52-4FBC-AE04-5BED44B48E69}"/>
              </a:ext>
            </a:extLst>
          </p:cNvPr>
          <p:cNvSpPr/>
          <p:nvPr/>
        </p:nvSpPr>
        <p:spPr>
          <a:xfrm>
            <a:off x="207567" y="40205"/>
            <a:ext cx="3994186" cy="5486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3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548BEA-B939-4AE1-BFE5-85DA04D2E0ED}"/>
              </a:ext>
            </a:extLst>
          </p:cNvPr>
          <p:cNvSpPr txBox="1"/>
          <p:nvPr/>
        </p:nvSpPr>
        <p:spPr>
          <a:xfrm>
            <a:off x="207566" y="1397932"/>
            <a:ext cx="3921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li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6D63E5-48FC-41AC-881B-3218F378DC95}"/>
              </a:ext>
            </a:extLst>
          </p:cNvPr>
          <p:cNvSpPr txBox="1"/>
          <p:nvPr/>
        </p:nvSpPr>
        <p:spPr>
          <a:xfrm>
            <a:off x="4000737" y="1397932"/>
            <a:ext cx="278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E2B150-341A-4E63-BC51-A9863231CF3F}"/>
              </a:ext>
            </a:extLst>
          </p:cNvPr>
          <p:cNvSpPr txBox="1"/>
          <p:nvPr/>
        </p:nvSpPr>
        <p:spPr>
          <a:xfrm>
            <a:off x="207566" y="1925748"/>
            <a:ext cx="135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D24C44-7571-4A90-B13D-B3F3B62156B7}"/>
              </a:ext>
            </a:extLst>
          </p:cNvPr>
          <p:cNvGrpSpPr/>
          <p:nvPr/>
        </p:nvGrpSpPr>
        <p:grpSpPr>
          <a:xfrm>
            <a:off x="1565139" y="1925748"/>
            <a:ext cx="4470085" cy="523220"/>
            <a:chOff x="2317792" y="3054259"/>
            <a:chExt cx="4470085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E048EC-1A1D-4AEB-8296-0990384811BF}"/>
                </a:ext>
              </a:extLst>
            </p:cNvPr>
            <p:cNvSpPr txBox="1"/>
            <p:nvPr/>
          </p:nvSpPr>
          <p:spPr>
            <a:xfrm>
              <a:off x="2317792" y="3054259"/>
              <a:ext cx="4470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H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+ 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BCBCBF8-7C23-4A74-8765-1729C15C4DC5}"/>
                </a:ext>
              </a:extLst>
            </p:cNvPr>
            <p:cNvGrpSpPr/>
            <p:nvPr/>
          </p:nvGrpSpPr>
          <p:grpSpPr>
            <a:xfrm>
              <a:off x="3640306" y="3281744"/>
              <a:ext cx="977038" cy="68250"/>
              <a:chOff x="3489306" y="3943701"/>
              <a:chExt cx="977038" cy="68250"/>
            </a:xfrm>
          </p:grpSpPr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5F85CBEB-FDDF-4FAA-A0D1-844A2D329E7B}"/>
                  </a:ext>
                </a:extLst>
              </p:cNvPr>
              <p:cNvCxnSpPr/>
              <p:nvPr/>
            </p:nvCxnSpPr>
            <p:spPr>
              <a:xfrm>
                <a:off x="3489306" y="3943701"/>
                <a:ext cx="9761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7FEE3321-3C2C-45D2-83A1-41C8E7AB44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90237" y="4011951"/>
                <a:ext cx="9761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2B73254-9B5B-4C8A-846D-8514E07D9F1D}"/>
              </a:ext>
            </a:extLst>
          </p:cNvPr>
          <p:cNvSpPr txBox="1"/>
          <p:nvPr/>
        </p:nvSpPr>
        <p:spPr>
          <a:xfrm>
            <a:off x="4399035" y="2332203"/>
            <a:ext cx="2573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dihidrophotphat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4B4D3F-16C7-4708-A6AF-7A38627BE8CF}"/>
              </a:ext>
            </a:extLst>
          </p:cNvPr>
          <p:cNvSpPr txBox="1"/>
          <p:nvPr/>
        </p:nvSpPr>
        <p:spPr>
          <a:xfrm>
            <a:off x="207566" y="2771277"/>
            <a:ext cx="135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6D5503-5C4E-4CA6-A841-6801D23EB5D0}"/>
              </a:ext>
            </a:extLst>
          </p:cNvPr>
          <p:cNvGrpSpPr/>
          <p:nvPr/>
        </p:nvGrpSpPr>
        <p:grpSpPr>
          <a:xfrm>
            <a:off x="1565139" y="2771277"/>
            <a:ext cx="4689806" cy="523220"/>
            <a:chOff x="2317792" y="3054259"/>
            <a:chExt cx="4689806" cy="5232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5AE9D1-7646-4755-860D-91C0EB6DC00B}"/>
                </a:ext>
              </a:extLst>
            </p:cNvPr>
            <p:cNvSpPr txBox="1"/>
            <p:nvPr/>
          </p:nvSpPr>
          <p:spPr>
            <a:xfrm>
              <a:off x="2317792" y="3054259"/>
              <a:ext cx="46898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H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+ HPO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AAD758F-DF8A-4BE0-A71A-967C0C33944C}"/>
                </a:ext>
              </a:extLst>
            </p:cNvPr>
            <p:cNvGrpSpPr/>
            <p:nvPr/>
          </p:nvGrpSpPr>
          <p:grpSpPr>
            <a:xfrm>
              <a:off x="3746894" y="3281744"/>
              <a:ext cx="977038" cy="68250"/>
              <a:chOff x="3595894" y="3943701"/>
              <a:chExt cx="977038" cy="68250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97514D9-688E-4E3D-80EF-85F034EFC783}"/>
                  </a:ext>
                </a:extLst>
              </p:cNvPr>
              <p:cNvCxnSpPr/>
              <p:nvPr/>
            </p:nvCxnSpPr>
            <p:spPr>
              <a:xfrm>
                <a:off x="3595894" y="3943701"/>
                <a:ext cx="9761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761E013C-9733-40FC-ADA0-22AD7BB643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96825" y="4011951"/>
                <a:ext cx="9761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D911FB2-D224-4C88-9892-E844C7E8C5ED}"/>
              </a:ext>
            </a:extLst>
          </p:cNvPr>
          <p:cNvSpPr txBox="1"/>
          <p:nvPr/>
        </p:nvSpPr>
        <p:spPr>
          <a:xfrm>
            <a:off x="4399035" y="3146500"/>
            <a:ext cx="283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hidrophotphat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9DA7B4-C850-44F3-A462-8D1FDD3CE214}"/>
              </a:ext>
            </a:extLst>
          </p:cNvPr>
          <p:cNvSpPr txBox="1"/>
          <p:nvPr/>
        </p:nvSpPr>
        <p:spPr>
          <a:xfrm>
            <a:off x="207566" y="3565576"/>
            <a:ext cx="135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51F70C-88BA-4CD6-9F1C-5DD67DD20E13}"/>
              </a:ext>
            </a:extLst>
          </p:cNvPr>
          <p:cNvGrpSpPr/>
          <p:nvPr/>
        </p:nvGrpSpPr>
        <p:grpSpPr>
          <a:xfrm>
            <a:off x="1565139" y="3565576"/>
            <a:ext cx="4470085" cy="523220"/>
            <a:chOff x="2317792" y="3054259"/>
            <a:chExt cx="4470085" cy="5232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9D82AE-D98B-497B-89DE-99BEF26788CB}"/>
                </a:ext>
              </a:extLst>
            </p:cNvPr>
            <p:cNvSpPr txBox="1"/>
            <p:nvPr/>
          </p:nvSpPr>
          <p:spPr>
            <a:xfrm>
              <a:off x="2317792" y="3054259"/>
              <a:ext cx="44700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HPO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2-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     H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+ 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3-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E45D994-766D-4287-BCC8-55225B36A862}"/>
                </a:ext>
              </a:extLst>
            </p:cNvPr>
            <p:cNvGrpSpPr/>
            <p:nvPr/>
          </p:nvGrpSpPr>
          <p:grpSpPr>
            <a:xfrm>
              <a:off x="3769332" y="3281744"/>
              <a:ext cx="977038" cy="68250"/>
              <a:chOff x="3618332" y="3943701"/>
              <a:chExt cx="977038" cy="68250"/>
            </a:xfrm>
          </p:grpSpPr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F1CA4654-2EFB-41CC-8813-1DE1208CD167}"/>
                  </a:ext>
                </a:extLst>
              </p:cNvPr>
              <p:cNvCxnSpPr/>
              <p:nvPr/>
            </p:nvCxnSpPr>
            <p:spPr>
              <a:xfrm>
                <a:off x="3618332" y="3943701"/>
                <a:ext cx="9761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F6920882-9A15-4B78-A558-AEC0C74D99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9263" y="4011951"/>
                <a:ext cx="976107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576DDADF-5D1D-4598-AA8E-406F798F3248}"/>
              </a:ext>
            </a:extLst>
          </p:cNvPr>
          <p:cNvSpPr txBox="1"/>
          <p:nvPr/>
        </p:nvSpPr>
        <p:spPr>
          <a:xfrm>
            <a:off x="4399035" y="3972031"/>
            <a:ext cx="283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photphat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29EDB3-EA34-49AA-9BF2-DC12D95769A5}"/>
              </a:ext>
            </a:extLst>
          </p:cNvPr>
          <p:cNvSpPr txBox="1"/>
          <p:nvPr/>
        </p:nvSpPr>
        <p:spPr>
          <a:xfrm>
            <a:off x="244030" y="4444997"/>
            <a:ext cx="447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E83C82-A54B-4E52-BB1C-A4F67E005EE3}"/>
              </a:ext>
            </a:extLst>
          </p:cNvPr>
          <p:cNvSpPr txBox="1"/>
          <p:nvPr/>
        </p:nvSpPr>
        <p:spPr>
          <a:xfrm>
            <a:off x="4641654" y="4444997"/>
            <a:ext cx="7306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2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  <p:bldP spid="7" grpId="0"/>
      <p:bldP spid="8" grpId="0"/>
      <p:bldP spid="16" grpId="0"/>
      <p:bldP spid="17" grpId="0"/>
      <p:bldP spid="23" grpId="0"/>
      <p:bldP spid="24" grpId="0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293BB-5D8F-4C81-9B72-77B6BA497F4C}"/>
              </a:ext>
            </a:extLst>
          </p:cNvPr>
          <p:cNvCxnSpPr/>
          <p:nvPr/>
        </p:nvCxnSpPr>
        <p:spPr>
          <a:xfrm>
            <a:off x="207567" y="617082"/>
            <a:ext cx="11769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2902C7-5082-4E09-A85C-167F3E91AB30}"/>
              </a:ext>
            </a:extLst>
          </p:cNvPr>
          <p:cNvSpPr/>
          <p:nvPr/>
        </p:nvSpPr>
        <p:spPr>
          <a:xfrm>
            <a:off x="8958876" y="50490"/>
            <a:ext cx="3163936" cy="521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AXIT PHOTPHORIC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77A56-7A52-4FBC-AE04-5BED44B48E69}"/>
              </a:ext>
            </a:extLst>
          </p:cNvPr>
          <p:cNvSpPr/>
          <p:nvPr/>
        </p:nvSpPr>
        <p:spPr>
          <a:xfrm>
            <a:off x="207567" y="40205"/>
            <a:ext cx="3994186" cy="5486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3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29EDB3-EA34-49AA-9BF2-DC12D95769A5}"/>
              </a:ext>
            </a:extLst>
          </p:cNvPr>
          <p:cNvSpPr txBox="1"/>
          <p:nvPr/>
        </p:nvSpPr>
        <p:spPr>
          <a:xfrm>
            <a:off x="171569" y="826666"/>
            <a:ext cx="4470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dd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kiềm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E83C82-A54B-4E52-BB1C-A4F67E005EE3}"/>
              </a:ext>
            </a:extLst>
          </p:cNvPr>
          <p:cNvSpPr txBox="1"/>
          <p:nvPr/>
        </p:nvSpPr>
        <p:spPr>
          <a:xfrm>
            <a:off x="517973" y="1323861"/>
            <a:ext cx="115024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42A229-BEAB-4438-96B7-41FEFD124BCD}"/>
              </a:ext>
            </a:extLst>
          </p:cNvPr>
          <p:cNvSpPr txBox="1"/>
          <p:nvPr/>
        </p:nvSpPr>
        <p:spPr>
          <a:xfrm>
            <a:off x="129029" y="2277968"/>
            <a:ext cx="6337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NaOH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NaH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0F972F-DEDD-4517-8F6F-DCF5C4CC34E6}"/>
              </a:ext>
            </a:extLst>
          </p:cNvPr>
          <p:cNvSpPr txBox="1"/>
          <p:nvPr/>
        </p:nvSpPr>
        <p:spPr>
          <a:xfrm>
            <a:off x="135577" y="2758754"/>
            <a:ext cx="969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9C143C-11B9-4906-902F-E673B8F5AC18}"/>
              </a:ext>
            </a:extLst>
          </p:cNvPr>
          <p:cNvSpPr txBox="1"/>
          <p:nvPr/>
        </p:nvSpPr>
        <p:spPr>
          <a:xfrm>
            <a:off x="915339" y="2782776"/>
            <a:ext cx="526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OH</a:t>
            </a:r>
            <a:r>
              <a:rPr lang="en-U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H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B316E-A8C7-4F04-9310-8802A0BCFF1A}"/>
              </a:ext>
            </a:extLst>
          </p:cNvPr>
          <p:cNvSpPr txBox="1"/>
          <p:nvPr/>
        </p:nvSpPr>
        <p:spPr>
          <a:xfrm>
            <a:off x="171568" y="3374304"/>
            <a:ext cx="6706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+ 2NaOH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Na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HPO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9C05AC-186F-409B-B6CC-3A5AFB60B2D2}"/>
              </a:ext>
            </a:extLst>
          </p:cNvPr>
          <p:cNvSpPr txBox="1"/>
          <p:nvPr/>
        </p:nvSpPr>
        <p:spPr>
          <a:xfrm>
            <a:off x="178117" y="3855090"/>
            <a:ext cx="969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83BA7D8-A38F-4916-AD9E-88D2FA5D6BB0}"/>
              </a:ext>
            </a:extLst>
          </p:cNvPr>
          <p:cNvSpPr txBox="1"/>
          <p:nvPr/>
        </p:nvSpPr>
        <p:spPr>
          <a:xfrm>
            <a:off x="957879" y="3879112"/>
            <a:ext cx="5622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+ 2OH</a:t>
            </a:r>
            <a:r>
              <a:rPr lang="en-U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HPO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2-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+ 2H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393277-2CAF-4B35-B0B8-8A8591500489}"/>
              </a:ext>
            </a:extLst>
          </p:cNvPr>
          <p:cNvSpPr txBox="1"/>
          <p:nvPr/>
        </p:nvSpPr>
        <p:spPr>
          <a:xfrm>
            <a:off x="201027" y="4427597"/>
            <a:ext cx="6676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+ 3NaOH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Na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+ 3H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7763B50-7C02-4ABA-ABAB-F9F1429AECA6}"/>
              </a:ext>
            </a:extLst>
          </p:cNvPr>
          <p:cNvSpPr txBox="1"/>
          <p:nvPr/>
        </p:nvSpPr>
        <p:spPr>
          <a:xfrm>
            <a:off x="207575" y="4908383"/>
            <a:ext cx="969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3FB355E-D48F-468D-992F-B97916746A78}"/>
              </a:ext>
            </a:extLst>
          </p:cNvPr>
          <p:cNvSpPr txBox="1"/>
          <p:nvPr/>
        </p:nvSpPr>
        <p:spPr>
          <a:xfrm>
            <a:off x="980083" y="4929600"/>
            <a:ext cx="5266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+ 3OH</a:t>
            </a:r>
            <a:r>
              <a:rPr lang="en-U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PO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r>
              <a:rPr lang="en-US" sz="28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3-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+ 3H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66143A-130F-4C27-B8E2-2FAD726E46FB}"/>
              </a:ext>
            </a:extLst>
          </p:cNvPr>
          <p:cNvSpPr txBox="1"/>
          <p:nvPr/>
        </p:nvSpPr>
        <p:spPr>
          <a:xfrm>
            <a:off x="171569" y="5534139"/>
            <a:ext cx="1202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P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mức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oxh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+5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44C82E7-D16A-4414-84D9-F066AC26BA05}"/>
              </a:ext>
            </a:extLst>
          </p:cNvPr>
          <p:cNvCxnSpPr/>
          <p:nvPr/>
        </p:nvCxnSpPr>
        <p:spPr>
          <a:xfrm>
            <a:off x="6717559" y="2241175"/>
            <a:ext cx="0" cy="3257176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D757D96-39F2-43C3-983B-AC6E9B9CA8DD}"/>
              </a:ext>
            </a:extLst>
          </p:cNvPr>
          <p:cNvSpPr txBox="1"/>
          <p:nvPr/>
        </p:nvSpPr>
        <p:spPr>
          <a:xfrm>
            <a:off x="6790700" y="2108688"/>
            <a:ext cx="1660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787D1DB-890E-45BE-A346-743F8BB55404}"/>
                  </a:ext>
                </a:extLst>
              </p:cNvPr>
              <p:cNvSpPr txBox="1"/>
              <p:nvPr/>
            </p:nvSpPr>
            <p:spPr>
              <a:xfrm>
                <a:off x="8300331" y="1989064"/>
                <a:ext cx="1829932" cy="872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𝑂𝐻</m:t>
                                </m:r>
                              </m:e>
                              <m:sub/>
                              <m:sup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</m:sup>
                            </m:sSub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8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𝑃𝑂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787D1DB-890E-45BE-A346-743F8BB55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331" y="1989064"/>
                <a:ext cx="1829932" cy="8722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A6F8BD3-C8CE-46AC-97D0-7B2498228E1F}"/>
              </a:ext>
            </a:extLst>
          </p:cNvPr>
          <p:cNvCxnSpPr>
            <a:cxnSpLocks/>
          </p:cNvCxnSpPr>
          <p:nvPr/>
        </p:nvCxnSpPr>
        <p:spPr>
          <a:xfrm>
            <a:off x="6877633" y="3154086"/>
            <a:ext cx="50993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FD6037-62EB-472C-ABCB-DA6B937D38EA}"/>
              </a:ext>
            </a:extLst>
          </p:cNvPr>
          <p:cNvCxnSpPr/>
          <p:nvPr/>
        </p:nvCxnSpPr>
        <p:spPr>
          <a:xfrm>
            <a:off x="7942729" y="3044386"/>
            <a:ext cx="0" cy="237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6A85231-A3A7-4811-97A4-1A87BA1E6AFC}"/>
              </a:ext>
            </a:extLst>
          </p:cNvPr>
          <p:cNvCxnSpPr/>
          <p:nvPr/>
        </p:nvCxnSpPr>
        <p:spPr>
          <a:xfrm>
            <a:off x="9487646" y="3062432"/>
            <a:ext cx="0" cy="237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4FA0F6F-B09C-4F8E-A4DD-17234C827636}"/>
              </a:ext>
            </a:extLst>
          </p:cNvPr>
          <p:cNvCxnSpPr/>
          <p:nvPr/>
        </p:nvCxnSpPr>
        <p:spPr>
          <a:xfrm>
            <a:off x="10933949" y="3062432"/>
            <a:ext cx="0" cy="237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7DD2ACA6-4C1B-4F8F-AFEB-97C5AC075387}"/>
              </a:ext>
            </a:extLst>
          </p:cNvPr>
          <p:cNvSpPr txBox="1"/>
          <p:nvPr/>
        </p:nvSpPr>
        <p:spPr>
          <a:xfrm>
            <a:off x="7783947" y="2684470"/>
            <a:ext cx="43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961D866-743A-436E-98AB-297E0797E7C1}"/>
              </a:ext>
            </a:extLst>
          </p:cNvPr>
          <p:cNvCxnSpPr/>
          <p:nvPr/>
        </p:nvCxnSpPr>
        <p:spPr>
          <a:xfrm>
            <a:off x="7954681" y="3326494"/>
            <a:ext cx="0" cy="86899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C4098EB0-183D-4BDC-B0E8-A6FE61FBA9E8}"/>
              </a:ext>
            </a:extLst>
          </p:cNvPr>
          <p:cNvSpPr txBox="1"/>
          <p:nvPr/>
        </p:nvSpPr>
        <p:spPr>
          <a:xfrm>
            <a:off x="7606358" y="4121581"/>
            <a:ext cx="1043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000" b="1" baseline="-25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baseline="30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2D1D3A3-A8EF-4144-A3F8-01FDFB40E580}"/>
              </a:ext>
            </a:extLst>
          </p:cNvPr>
          <p:cNvCxnSpPr/>
          <p:nvPr/>
        </p:nvCxnSpPr>
        <p:spPr>
          <a:xfrm>
            <a:off x="9483093" y="3314183"/>
            <a:ext cx="0" cy="86899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84FA4C3A-F201-4EC9-86CD-97E029940A58}"/>
              </a:ext>
            </a:extLst>
          </p:cNvPr>
          <p:cNvSpPr txBox="1"/>
          <p:nvPr/>
        </p:nvSpPr>
        <p:spPr>
          <a:xfrm>
            <a:off x="9086962" y="4249436"/>
            <a:ext cx="10433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HPO</a:t>
            </a:r>
            <a:r>
              <a:rPr lang="en-US" sz="2000" b="1" baseline="-25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E01799E-9802-45E7-B088-06508D03CDD6}"/>
              </a:ext>
            </a:extLst>
          </p:cNvPr>
          <p:cNvSpPr txBox="1"/>
          <p:nvPr/>
        </p:nvSpPr>
        <p:spPr>
          <a:xfrm>
            <a:off x="9328665" y="2698415"/>
            <a:ext cx="43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B588D4-64DB-4CFD-AF5B-A39EA97A7028}"/>
              </a:ext>
            </a:extLst>
          </p:cNvPr>
          <p:cNvCxnSpPr/>
          <p:nvPr/>
        </p:nvCxnSpPr>
        <p:spPr>
          <a:xfrm>
            <a:off x="10924460" y="3331702"/>
            <a:ext cx="0" cy="118872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28F530AA-E3F7-487D-919A-7BAF76B5CF87}"/>
              </a:ext>
            </a:extLst>
          </p:cNvPr>
          <p:cNvSpPr txBox="1"/>
          <p:nvPr/>
        </p:nvSpPr>
        <p:spPr>
          <a:xfrm>
            <a:off x="10679673" y="4402332"/>
            <a:ext cx="10433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000" b="1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baseline="30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74B194A-EDDD-45B7-8C37-38785D39D9EB}"/>
              </a:ext>
            </a:extLst>
          </p:cNvPr>
          <p:cNvSpPr txBox="1"/>
          <p:nvPr/>
        </p:nvSpPr>
        <p:spPr>
          <a:xfrm>
            <a:off x="10770032" y="2715934"/>
            <a:ext cx="43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ight Brace 79">
            <a:extLst>
              <a:ext uri="{FF2B5EF4-FFF2-40B4-BE49-F238E27FC236}">
                <a16:creationId xmlns:a16="http://schemas.microsoft.com/office/drawing/2014/main" id="{36FA792B-741F-473F-AF24-E10DC74646C5}"/>
              </a:ext>
            </a:extLst>
          </p:cNvPr>
          <p:cNvSpPr/>
          <p:nvPr/>
        </p:nvSpPr>
        <p:spPr>
          <a:xfrm rot="5400000">
            <a:off x="8606543" y="2729073"/>
            <a:ext cx="182880" cy="1280160"/>
          </a:xfrm>
          <a:prstGeom prst="rightBrac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82FC4AD-19BA-4DAC-81FC-60BB01853565}"/>
              </a:ext>
            </a:extLst>
          </p:cNvPr>
          <p:cNvSpPr txBox="1"/>
          <p:nvPr/>
        </p:nvSpPr>
        <p:spPr>
          <a:xfrm>
            <a:off x="8120877" y="3427412"/>
            <a:ext cx="1438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2800" b="1" dirty="0">
              <a:solidFill>
                <a:srgbClr val="FF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ight Brace 81">
            <a:extLst>
              <a:ext uri="{FF2B5EF4-FFF2-40B4-BE49-F238E27FC236}">
                <a16:creationId xmlns:a16="http://schemas.microsoft.com/office/drawing/2014/main" id="{44909F40-655D-45B3-8D5B-4A9CED438F6F}"/>
              </a:ext>
            </a:extLst>
          </p:cNvPr>
          <p:cNvSpPr/>
          <p:nvPr/>
        </p:nvSpPr>
        <p:spPr>
          <a:xfrm rot="5400000">
            <a:off x="10107616" y="2701770"/>
            <a:ext cx="182880" cy="1280160"/>
          </a:xfrm>
          <a:prstGeom prst="rightBrace">
            <a:avLst/>
          </a:prstGeom>
          <a:ln w="28575">
            <a:solidFill>
              <a:srgbClr val="00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AE3E231-F5DC-45F5-81E1-B2A811717479}"/>
              </a:ext>
            </a:extLst>
          </p:cNvPr>
          <p:cNvSpPr txBox="1"/>
          <p:nvPr/>
        </p:nvSpPr>
        <p:spPr>
          <a:xfrm>
            <a:off x="9538283" y="3400109"/>
            <a:ext cx="1438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000" b="1" dirty="0" err="1"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000" b="1" dirty="0"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000" b="1" dirty="0"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000" b="1" dirty="0" err="1"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800" b="1" dirty="0">
              <a:solidFill>
                <a:srgbClr val="00C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0BB16EB-9549-4ADC-9DC5-A0A801484165}"/>
              </a:ext>
            </a:extLst>
          </p:cNvPr>
          <p:cNvSpPr txBox="1"/>
          <p:nvPr/>
        </p:nvSpPr>
        <p:spPr>
          <a:xfrm>
            <a:off x="6885605" y="3386212"/>
            <a:ext cx="938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0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000" b="1" baseline="-25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A1DC447B-2659-4BA2-BA98-ED45315571FC}"/>
              </a:ext>
            </a:extLst>
          </p:cNvPr>
          <p:cNvSpPr/>
          <p:nvPr/>
        </p:nvSpPr>
        <p:spPr>
          <a:xfrm rot="5400000">
            <a:off x="7265067" y="2821509"/>
            <a:ext cx="182880" cy="1005840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ight Brace 86">
            <a:extLst>
              <a:ext uri="{FF2B5EF4-FFF2-40B4-BE49-F238E27FC236}">
                <a16:creationId xmlns:a16="http://schemas.microsoft.com/office/drawing/2014/main" id="{2B1F9EFE-998D-494F-AA50-5D2809EB295F}"/>
              </a:ext>
            </a:extLst>
          </p:cNvPr>
          <p:cNvSpPr/>
          <p:nvPr/>
        </p:nvSpPr>
        <p:spPr>
          <a:xfrm rot="5400000">
            <a:off x="11443213" y="2866233"/>
            <a:ext cx="182880" cy="1005840"/>
          </a:xfrm>
          <a:prstGeom prst="rightBrace">
            <a:avLst/>
          </a:prstGeom>
          <a:ln w="28575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DB48F36-49AC-418E-8405-F5B8DE1722CE}"/>
              </a:ext>
            </a:extLst>
          </p:cNvPr>
          <p:cNvSpPr txBox="1"/>
          <p:nvPr/>
        </p:nvSpPr>
        <p:spPr>
          <a:xfrm>
            <a:off x="11059444" y="3427412"/>
            <a:ext cx="12289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000" b="1" dirty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000" b="1" dirty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000" b="1" dirty="0" err="1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</a:t>
            </a:r>
            <a:r>
              <a:rPr lang="en-US" sz="2000" b="1" dirty="0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CC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2800" b="1" dirty="0">
              <a:solidFill>
                <a:srgbClr val="FFC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6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57" grpId="0"/>
      <p:bldP spid="60" grpId="0"/>
      <p:bldP spid="61" grpId="0"/>
      <p:bldP spid="69" grpId="0"/>
      <p:bldP spid="73" grpId="0"/>
      <p:bldP spid="75" grpId="0" animBg="1"/>
      <p:bldP spid="76" grpId="0"/>
      <p:bldP spid="78" grpId="0"/>
      <p:bldP spid="79" grpId="0"/>
      <p:bldP spid="80" grpId="0" animBg="1"/>
      <p:bldP spid="81" grpId="0"/>
      <p:bldP spid="82" grpId="0" animBg="1"/>
      <p:bldP spid="83" grpId="0"/>
      <p:bldP spid="85" grpId="0"/>
      <p:bldP spid="86" grpId="0" animBg="1"/>
      <p:bldP spid="87" grpId="0" animBg="1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293BB-5D8F-4C81-9B72-77B6BA497F4C}"/>
              </a:ext>
            </a:extLst>
          </p:cNvPr>
          <p:cNvCxnSpPr/>
          <p:nvPr/>
        </p:nvCxnSpPr>
        <p:spPr>
          <a:xfrm>
            <a:off x="207567" y="617082"/>
            <a:ext cx="11769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2902C7-5082-4E09-A85C-167F3E91AB30}"/>
              </a:ext>
            </a:extLst>
          </p:cNvPr>
          <p:cNvSpPr/>
          <p:nvPr/>
        </p:nvSpPr>
        <p:spPr>
          <a:xfrm>
            <a:off x="8958876" y="50490"/>
            <a:ext cx="3163936" cy="521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AXIT PHOTPHORIC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77A56-7A52-4FBC-AE04-5BED44B48E69}"/>
              </a:ext>
            </a:extLst>
          </p:cNvPr>
          <p:cNvSpPr/>
          <p:nvPr/>
        </p:nvSpPr>
        <p:spPr>
          <a:xfrm>
            <a:off x="207567" y="40205"/>
            <a:ext cx="2283191" cy="54864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4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ĐIỀU CHẾ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29EDB3-EA34-49AA-9BF2-DC12D95769A5}"/>
              </a:ext>
            </a:extLst>
          </p:cNvPr>
          <p:cNvSpPr txBox="1"/>
          <p:nvPr/>
        </p:nvSpPr>
        <p:spPr>
          <a:xfrm>
            <a:off x="171569" y="826666"/>
            <a:ext cx="5017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thí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C220C7-DAB8-4EFF-8A1E-C61053CAA3C6}"/>
              </a:ext>
            </a:extLst>
          </p:cNvPr>
          <p:cNvGrpSpPr/>
          <p:nvPr/>
        </p:nvGrpSpPr>
        <p:grpSpPr>
          <a:xfrm>
            <a:off x="1243980" y="1424662"/>
            <a:ext cx="6452688" cy="625311"/>
            <a:chOff x="1243980" y="1424662"/>
            <a:chExt cx="6452688" cy="62531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42A229-BEAB-4438-96B7-41FEFD124BCD}"/>
                </a:ext>
              </a:extLst>
            </p:cNvPr>
            <p:cNvSpPr txBox="1"/>
            <p:nvPr/>
          </p:nvSpPr>
          <p:spPr>
            <a:xfrm>
              <a:off x="1243980" y="1526753"/>
              <a:ext cx="6452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P + 5HNO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3đặc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3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4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+ 5NO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+ 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O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7DB316E-A8C7-4F04-9310-8802A0BCFF1A}"/>
                </a:ext>
              </a:extLst>
            </p:cNvPr>
            <p:cNvSpPr txBox="1"/>
            <p:nvPr/>
          </p:nvSpPr>
          <p:spPr>
            <a:xfrm>
              <a:off x="3498657" y="1424662"/>
              <a:ext cx="563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266143A-130F-4C27-B8E2-2FAD726E46FB}"/>
              </a:ext>
            </a:extLst>
          </p:cNvPr>
          <p:cNvSpPr txBox="1"/>
          <p:nvPr/>
        </p:nvSpPr>
        <p:spPr>
          <a:xfrm>
            <a:off x="171568" y="2265460"/>
            <a:ext cx="4095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ABD8C-BD3A-4F01-8F45-3F86134829A3}"/>
              </a:ext>
            </a:extLst>
          </p:cNvPr>
          <p:cNvSpPr txBox="1"/>
          <p:nvPr/>
        </p:nvSpPr>
        <p:spPr>
          <a:xfrm>
            <a:off x="4061975" y="2265460"/>
            <a:ext cx="6683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quặng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photphorit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quặng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apatit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0793E1-C591-40E3-9370-2053ADB98361}"/>
              </a:ext>
            </a:extLst>
          </p:cNvPr>
          <p:cNvGrpSpPr/>
          <p:nvPr/>
        </p:nvGrpSpPr>
        <p:grpSpPr>
          <a:xfrm>
            <a:off x="1243980" y="2847838"/>
            <a:ext cx="9071408" cy="625311"/>
            <a:chOff x="1243980" y="1424662"/>
            <a:chExt cx="6452688" cy="62531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ACF2C0-0095-483D-9DC7-B192BD713A1B}"/>
                </a:ext>
              </a:extLst>
            </p:cNvPr>
            <p:cNvSpPr txBox="1"/>
            <p:nvPr/>
          </p:nvSpPr>
          <p:spPr>
            <a:xfrm>
              <a:off x="1243980" y="1526753"/>
              <a:ext cx="64526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(PO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+ 3H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4đặc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2H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3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PO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4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 + 3CaSO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4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↓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DC5C23-BF3E-42CC-B622-C651BBBD4CEA}"/>
                </a:ext>
              </a:extLst>
            </p:cNvPr>
            <p:cNvSpPr txBox="1"/>
            <p:nvPr/>
          </p:nvSpPr>
          <p:spPr>
            <a:xfrm>
              <a:off x="3885514" y="1424662"/>
              <a:ext cx="563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435DE3A-EBF1-4CA6-BFE4-715F6BF68100}"/>
              </a:ext>
            </a:extLst>
          </p:cNvPr>
          <p:cNvSpPr txBox="1"/>
          <p:nvPr/>
        </p:nvSpPr>
        <p:spPr>
          <a:xfrm>
            <a:off x="5353504" y="3467517"/>
            <a:ext cx="436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Lọc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tủa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4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400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52232-1F8B-436B-AEC5-E7A943DAB9FB}"/>
              </a:ext>
            </a:extLst>
          </p:cNvPr>
          <p:cNvSpPr txBox="1"/>
          <p:nvPr/>
        </p:nvSpPr>
        <p:spPr>
          <a:xfrm>
            <a:off x="438535" y="3893117"/>
            <a:ext cx="8287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nồng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B3C272-D228-4B1B-8988-D55F85BE88D3}"/>
              </a:ext>
            </a:extLst>
          </p:cNvPr>
          <p:cNvSpPr txBox="1"/>
          <p:nvPr/>
        </p:nvSpPr>
        <p:spPr>
          <a:xfrm>
            <a:off x="1010021" y="4434156"/>
            <a:ext cx="617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7C2203F-1905-4B85-B994-B9BA1F2FA036}"/>
              </a:ext>
            </a:extLst>
          </p:cNvPr>
          <p:cNvCxnSpPr/>
          <p:nvPr/>
        </p:nvCxnSpPr>
        <p:spPr>
          <a:xfrm>
            <a:off x="1524006" y="4727388"/>
            <a:ext cx="5856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5851EEA-981B-466C-B78A-5CF1319F681F}"/>
              </a:ext>
            </a:extLst>
          </p:cNvPr>
          <p:cNvSpPr txBox="1"/>
          <p:nvPr/>
        </p:nvSpPr>
        <p:spPr>
          <a:xfrm>
            <a:off x="2109701" y="4465778"/>
            <a:ext cx="97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ECC0345-2BC4-4066-A64F-5232C8FB24B7}"/>
              </a:ext>
            </a:extLst>
          </p:cNvPr>
          <p:cNvCxnSpPr/>
          <p:nvPr/>
        </p:nvCxnSpPr>
        <p:spPr>
          <a:xfrm>
            <a:off x="3083862" y="4759010"/>
            <a:ext cx="58569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BF303F0-72E2-4EC8-B4B4-F07AF178753D}"/>
              </a:ext>
            </a:extLst>
          </p:cNvPr>
          <p:cNvSpPr txBox="1"/>
          <p:nvPr/>
        </p:nvSpPr>
        <p:spPr>
          <a:xfrm>
            <a:off x="3787216" y="4437527"/>
            <a:ext cx="1292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254ED1C-228D-4CFC-BA12-4F5E83170BAC}"/>
              </a:ext>
            </a:extLst>
          </p:cNvPr>
          <p:cNvGrpSpPr/>
          <p:nvPr/>
        </p:nvGrpSpPr>
        <p:grpSpPr>
          <a:xfrm>
            <a:off x="1010021" y="5033619"/>
            <a:ext cx="3257178" cy="625311"/>
            <a:chOff x="1243980" y="1424662"/>
            <a:chExt cx="3257178" cy="62531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322FE9-E59A-4A3A-9B0D-A37E77DE7D4D}"/>
                </a:ext>
              </a:extLst>
            </p:cNvPr>
            <p:cNvSpPr txBox="1"/>
            <p:nvPr/>
          </p:nvSpPr>
          <p:spPr>
            <a:xfrm>
              <a:off x="1243980" y="1526753"/>
              <a:ext cx="32571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4P + 5O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2P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2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O</a:t>
              </a:r>
              <a:r>
                <a:rPr lang="en-US" sz="2800" baseline="-25000" dirty="0"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5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2D56A42-37D3-4891-9CA1-A2419D74CDA4}"/>
                </a:ext>
              </a:extLst>
            </p:cNvPr>
            <p:cNvSpPr txBox="1"/>
            <p:nvPr/>
          </p:nvSpPr>
          <p:spPr>
            <a:xfrm>
              <a:off x="2805393" y="1424662"/>
              <a:ext cx="563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0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581F8E5-3280-485B-9987-87D9C50D43D6}"/>
              </a:ext>
            </a:extLst>
          </p:cNvPr>
          <p:cNvSpPr txBox="1"/>
          <p:nvPr/>
        </p:nvSpPr>
        <p:spPr>
          <a:xfrm>
            <a:off x="996629" y="5761021"/>
            <a:ext cx="4059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4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58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P spid="57" grpId="0"/>
      <p:bldP spid="18" grpId="0"/>
      <p:bldP spid="22" grpId="0"/>
      <p:bldP spid="23" grpId="0"/>
      <p:bldP spid="24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293BB-5D8F-4C81-9B72-77B6BA497F4C}"/>
              </a:ext>
            </a:extLst>
          </p:cNvPr>
          <p:cNvCxnSpPr/>
          <p:nvPr/>
        </p:nvCxnSpPr>
        <p:spPr>
          <a:xfrm>
            <a:off x="207567" y="617082"/>
            <a:ext cx="11769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2902C7-5082-4E09-A85C-167F3E91AB30}"/>
              </a:ext>
            </a:extLst>
          </p:cNvPr>
          <p:cNvSpPr/>
          <p:nvPr/>
        </p:nvSpPr>
        <p:spPr>
          <a:xfrm>
            <a:off x="8958876" y="50490"/>
            <a:ext cx="3163936" cy="521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AXIT PHOTPHORIC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77A56-7A52-4FBC-AE04-5BED44B48E69}"/>
              </a:ext>
            </a:extLst>
          </p:cNvPr>
          <p:cNvSpPr/>
          <p:nvPr/>
        </p:nvSpPr>
        <p:spPr>
          <a:xfrm>
            <a:off x="207566" y="40205"/>
            <a:ext cx="2468880" cy="548640"/>
          </a:xfrm>
          <a:prstGeom prst="roundRect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 startAt="5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ỨNG DỤNG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52232-1F8B-436B-AEC5-E7A943DAB9FB}"/>
              </a:ext>
            </a:extLst>
          </p:cNvPr>
          <p:cNvSpPr txBox="1"/>
          <p:nvPr/>
        </p:nvSpPr>
        <p:spPr>
          <a:xfrm>
            <a:off x="207566" y="800734"/>
            <a:ext cx="11639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photphat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photpho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,..)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FB7402-D77C-4F46-9F6E-03B112700B2A}"/>
              </a:ext>
            </a:extLst>
          </p:cNvPr>
          <p:cNvSpPr txBox="1"/>
          <p:nvPr/>
        </p:nvSpPr>
        <p:spPr>
          <a:xfrm>
            <a:off x="207566" y="1937613"/>
            <a:ext cx="11639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4C6B0-F572-4B31-9F1A-049BE717B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137" y="2610669"/>
            <a:ext cx="4620559" cy="34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D293BB-5D8F-4C81-9B72-77B6BA497F4C}"/>
              </a:ext>
            </a:extLst>
          </p:cNvPr>
          <p:cNvCxnSpPr/>
          <p:nvPr/>
        </p:nvCxnSpPr>
        <p:spPr>
          <a:xfrm>
            <a:off x="207567" y="617082"/>
            <a:ext cx="117693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22902C7-5082-4E09-A85C-167F3E91AB30}"/>
              </a:ext>
            </a:extLst>
          </p:cNvPr>
          <p:cNvSpPr/>
          <p:nvPr/>
        </p:nvSpPr>
        <p:spPr>
          <a:xfrm>
            <a:off x="8958876" y="50490"/>
            <a:ext cx="3163936" cy="5217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MUỐI PHOTPHAT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77A56-7A52-4FBC-AE04-5BED44B48E69}"/>
              </a:ext>
            </a:extLst>
          </p:cNvPr>
          <p:cNvSpPr/>
          <p:nvPr/>
        </p:nvSpPr>
        <p:spPr>
          <a:xfrm>
            <a:off x="207566" y="40205"/>
            <a:ext cx="4621422" cy="54864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romanUcPeriod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ĐỊNH NGHĨA - PHÂN LOẠI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A52232-1F8B-436B-AEC5-E7A943DAB9FB}"/>
              </a:ext>
            </a:extLst>
          </p:cNvPr>
          <p:cNvSpPr txBox="1"/>
          <p:nvPr/>
        </p:nvSpPr>
        <p:spPr>
          <a:xfrm>
            <a:off x="95619" y="800294"/>
            <a:ext cx="747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photphat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photphoric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FB7402-D77C-4F46-9F6E-03B112700B2A}"/>
              </a:ext>
            </a:extLst>
          </p:cNvPr>
          <p:cNvSpPr txBox="1"/>
          <p:nvPr/>
        </p:nvSpPr>
        <p:spPr>
          <a:xfrm>
            <a:off x="95619" y="1417660"/>
            <a:ext cx="812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FAA9A7-574B-4986-957E-FE83B5665D36}"/>
              </a:ext>
            </a:extLst>
          </p:cNvPr>
          <p:cNvSpPr txBox="1"/>
          <p:nvPr/>
        </p:nvSpPr>
        <p:spPr>
          <a:xfrm>
            <a:off x="343643" y="2107676"/>
            <a:ext cx="5949581" cy="52322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dihidrophotphat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BAFF45-993F-4A51-BA67-5FE9ED032DF2}"/>
              </a:ext>
            </a:extLst>
          </p:cNvPr>
          <p:cNvSpPr txBox="1"/>
          <p:nvPr/>
        </p:nvSpPr>
        <p:spPr>
          <a:xfrm>
            <a:off x="6341032" y="2105640"/>
            <a:ext cx="301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ion H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D4CA4-ADD4-4A06-B823-A877C7B78C3C}"/>
              </a:ext>
            </a:extLst>
          </p:cNvPr>
          <p:cNvSpPr txBox="1"/>
          <p:nvPr/>
        </p:nvSpPr>
        <p:spPr>
          <a:xfrm>
            <a:off x="2799972" y="2637445"/>
            <a:ext cx="655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NaH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NH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Ca(H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BD9DB-D766-41F8-ACFF-980DB67CFC1E}"/>
              </a:ext>
            </a:extLst>
          </p:cNvPr>
          <p:cNvSpPr txBox="1"/>
          <p:nvPr/>
        </p:nvSpPr>
        <p:spPr>
          <a:xfrm>
            <a:off x="360080" y="3431036"/>
            <a:ext cx="5949581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hidrophotphat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958D8-8C1A-45DA-AB58-EA12A91BF7FE}"/>
              </a:ext>
            </a:extLst>
          </p:cNvPr>
          <p:cNvSpPr txBox="1"/>
          <p:nvPr/>
        </p:nvSpPr>
        <p:spPr>
          <a:xfrm>
            <a:off x="6357469" y="3429000"/>
            <a:ext cx="301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ion HPO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F6B9A9-BAB5-48B2-B7E5-295A5FA3EA21}"/>
              </a:ext>
            </a:extLst>
          </p:cNvPr>
          <p:cNvSpPr txBox="1"/>
          <p:nvPr/>
        </p:nvSpPr>
        <p:spPr>
          <a:xfrm>
            <a:off x="2816409" y="3960805"/>
            <a:ext cx="655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(NH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CaHPO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77688A-8403-490B-8015-D2C1FF841610}"/>
              </a:ext>
            </a:extLst>
          </p:cNvPr>
          <p:cNvSpPr txBox="1"/>
          <p:nvPr/>
        </p:nvSpPr>
        <p:spPr>
          <a:xfrm>
            <a:off x="343642" y="4648961"/>
            <a:ext cx="4921629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photphat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E7CC4C-BD63-4E47-B204-9448391CF61E}"/>
              </a:ext>
            </a:extLst>
          </p:cNvPr>
          <p:cNvSpPr txBox="1"/>
          <p:nvPr/>
        </p:nvSpPr>
        <p:spPr>
          <a:xfrm>
            <a:off x="5417670" y="4658717"/>
            <a:ext cx="301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ion 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7E4F82-562A-4F74-840E-9F7205255045}"/>
              </a:ext>
            </a:extLst>
          </p:cNvPr>
          <p:cNvSpPr txBox="1"/>
          <p:nvPr/>
        </p:nvSpPr>
        <p:spPr>
          <a:xfrm>
            <a:off x="2799971" y="5178730"/>
            <a:ext cx="655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(NH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Ca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8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39175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3" grpId="0"/>
      <p:bldP spid="25" grpId="0"/>
      <p:bldP spid="8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1030</Words>
  <Application>Microsoft Office PowerPoint</Application>
  <PresentationFormat>Widescreen</PresentationFormat>
  <Paragraphs>174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.VnArabia</vt:lpstr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 Nguyen</dc:creator>
  <cp:lastModifiedBy>Burio ThaiSon</cp:lastModifiedBy>
  <cp:revision>2</cp:revision>
  <dcterms:created xsi:type="dcterms:W3CDTF">2021-10-22T09:07:19Z</dcterms:created>
  <dcterms:modified xsi:type="dcterms:W3CDTF">2021-10-23T04:22:43Z</dcterms:modified>
</cp:coreProperties>
</file>